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6" r:id="rId5"/>
    <p:sldId id="287" r:id="rId6"/>
    <p:sldId id="288" r:id="rId7"/>
    <p:sldId id="293" r:id="rId8"/>
    <p:sldId id="289" r:id="rId9"/>
    <p:sldId id="290" r:id="rId10"/>
    <p:sldId id="292" r:id="rId11"/>
    <p:sldId id="291" r:id="rId12"/>
    <p:sldId id="294" r:id="rId13"/>
    <p:sldId id="295" r:id="rId14"/>
    <p:sldId id="280" r:id="rId15"/>
    <p:sldId id="279" r:id="rId16"/>
    <p:sldId id="281" r:id="rId17"/>
    <p:sldId id="275" r:id="rId18"/>
    <p:sldId id="274" r:id="rId19"/>
    <p:sldId id="276" r:id="rId20"/>
    <p:sldId id="277" r:id="rId21"/>
    <p:sldId id="270" r:id="rId22"/>
    <p:sldId id="296" r:id="rId23"/>
    <p:sldId id="271" r:id="rId24"/>
    <p:sldId id="272" r:id="rId25"/>
    <p:sldId id="273" r:id="rId26"/>
    <p:sldId id="297" r:id="rId27"/>
    <p:sldId id="278" r:id="rId28"/>
    <p:sldId id="298" r:id="rId29"/>
    <p:sldId id="259" r:id="rId30"/>
    <p:sldId id="257" r:id="rId31"/>
    <p:sldId id="264" r:id="rId32"/>
    <p:sldId id="265" r:id="rId33"/>
    <p:sldId id="282" r:id="rId34"/>
    <p:sldId id="283" r:id="rId35"/>
    <p:sldId id="28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2F40"/>
    <a:srgbClr val="572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39C30F-4B68-4EFF-A643-ADAA877A21E8}" v="123" dt="2026-01-19T03:00:06.256"/>
    <p1510:client id="{C02C9800-05D5-488A-9EF4-21E07C60C3F0}" v="1" dt="2026-01-19T17:18:11.5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glo S" userId="b90a62515e0f8a67" providerId="LiveId" clId="{66523EC2-CAA1-47CB-9BFC-419183B0E21A}"/>
    <pc:docChg chg="undo custSel addSld delSld modSld sldOrd">
      <pc:chgData name="Raglo S" userId="b90a62515e0f8a67" providerId="LiveId" clId="{66523EC2-CAA1-47CB-9BFC-419183B0E21A}" dt="2026-01-19T17:19:37.066" v="1947" actId="1076"/>
      <pc:docMkLst>
        <pc:docMk/>
      </pc:docMkLst>
      <pc:sldChg chg="addSp delSp modSp new mod ord">
        <pc:chgData name="Raglo S" userId="b90a62515e0f8a67" providerId="LiveId" clId="{66523EC2-CAA1-47CB-9BFC-419183B0E21A}" dt="2026-01-16T15:13:56.337" v="25" actId="1076"/>
        <pc:sldMkLst>
          <pc:docMk/>
          <pc:sldMk cId="2020069983" sldId="270"/>
        </pc:sldMkLst>
        <pc:spChg chg="mod">
          <ac:chgData name="Raglo S" userId="b90a62515e0f8a67" providerId="LiveId" clId="{66523EC2-CAA1-47CB-9BFC-419183B0E21A}" dt="2026-01-16T15:13:21.453" v="22" actId="20577"/>
          <ac:spMkLst>
            <pc:docMk/>
            <pc:sldMk cId="2020069983" sldId="270"/>
            <ac:spMk id="2" creationId="{BDB3FFB3-8589-D6F1-5228-1F6DA4F0CAC7}"/>
          </ac:spMkLst>
        </pc:spChg>
        <pc:picChg chg="add mod">
          <ac:chgData name="Raglo S" userId="b90a62515e0f8a67" providerId="LiveId" clId="{66523EC2-CAA1-47CB-9BFC-419183B0E21A}" dt="2026-01-16T15:13:56.337" v="25" actId="1076"/>
          <ac:picMkLst>
            <pc:docMk/>
            <pc:sldMk cId="2020069983" sldId="270"/>
            <ac:picMk id="1026" creationId="{882BCCC8-9C85-8455-320A-C82903B904B6}"/>
          </ac:picMkLst>
        </pc:picChg>
      </pc:sldChg>
      <pc:sldChg chg="addSp modSp new mod">
        <pc:chgData name="Raglo S" userId="b90a62515e0f8a67" providerId="LiveId" clId="{66523EC2-CAA1-47CB-9BFC-419183B0E21A}" dt="2026-01-16T15:19:35.283" v="86" actId="20577"/>
        <pc:sldMkLst>
          <pc:docMk/>
          <pc:sldMk cId="3277351123" sldId="271"/>
        </pc:sldMkLst>
        <pc:spChg chg="mod">
          <ac:chgData name="Raglo S" userId="b90a62515e0f8a67" providerId="LiveId" clId="{66523EC2-CAA1-47CB-9BFC-419183B0E21A}" dt="2026-01-16T15:14:06.764" v="56" actId="20577"/>
          <ac:spMkLst>
            <pc:docMk/>
            <pc:sldMk cId="3277351123" sldId="271"/>
            <ac:spMk id="2" creationId="{4937C1BF-8105-6A53-DFD7-E161694AF8A6}"/>
          </ac:spMkLst>
        </pc:spChg>
        <pc:spChg chg="mod">
          <ac:chgData name="Raglo S" userId="b90a62515e0f8a67" providerId="LiveId" clId="{66523EC2-CAA1-47CB-9BFC-419183B0E21A}" dt="2026-01-16T15:19:35.283" v="86" actId="20577"/>
          <ac:spMkLst>
            <pc:docMk/>
            <pc:sldMk cId="3277351123" sldId="271"/>
            <ac:spMk id="3" creationId="{12110D7B-2438-5038-2937-FA2F5510584D}"/>
          </ac:spMkLst>
        </pc:spChg>
      </pc:sldChg>
      <pc:sldChg chg="addSp delSp modSp new mod">
        <pc:chgData name="Raglo S" userId="b90a62515e0f8a67" providerId="LiveId" clId="{66523EC2-CAA1-47CB-9BFC-419183B0E21A}" dt="2026-01-16T15:27:14.014" v="223" actId="20577"/>
        <pc:sldMkLst>
          <pc:docMk/>
          <pc:sldMk cId="199500155" sldId="272"/>
        </pc:sldMkLst>
        <pc:spChg chg="mod">
          <ac:chgData name="Raglo S" userId="b90a62515e0f8a67" providerId="LiveId" clId="{66523EC2-CAA1-47CB-9BFC-419183B0E21A}" dt="2026-01-16T15:19:46.676" v="88"/>
          <ac:spMkLst>
            <pc:docMk/>
            <pc:sldMk cId="199500155" sldId="272"/>
            <ac:spMk id="2" creationId="{FD70353B-A52C-CC75-2DE8-F20F5FC9C219}"/>
          </ac:spMkLst>
        </pc:spChg>
        <pc:spChg chg="add del mod">
          <ac:chgData name="Raglo S" userId="b90a62515e0f8a67" providerId="LiveId" clId="{66523EC2-CAA1-47CB-9BFC-419183B0E21A}" dt="2026-01-16T15:27:14.014" v="223" actId="20577"/>
          <ac:spMkLst>
            <pc:docMk/>
            <pc:sldMk cId="199500155" sldId="272"/>
            <ac:spMk id="3" creationId="{E5A824A3-2545-4F2B-208D-40C7DF20E5C7}"/>
          </ac:spMkLst>
        </pc:spChg>
      </pc:sldChg>
      <pc:sldChg chg="addSp modSp new mod">
        <pc:chgData name="Raglo S" userId="b90a62515e0f8a67" providerId="LiveId" clId="{66523EC2-CAA1-47CB-9BFC-419183B0E21A}" dt="2026-01-16T16:02:30.849" v="635" actId="20577"/>
        <pc:sldMkLst>
          <pc:docMk/>
          <pc:sldMk cId="2612900446" sldId="273"/>
        </pc:sldMkLst>
        <pc:spChg chg="mod">
          <ac:chgData name="Raglo S" userId="b90a62515e0f8a67" providerId="LiveId" clId="{66523EC2-CAA1-47CB-9BFC-419183B0E21A}" dt="2026-01-16T15:27:22.506" v="228" actId="27636"/>
          <ac:spMkLst>
            <pc:docMk/>
            <pc:sldMk cId="2612900446" sldId="273"/>
            <ac:spMk id="2" creationId="{9012FC5D-338E-E7A7-4752-D75C165A3A30}"/>
          </ac:spMkLst>
        </pc:spChg>
        <pc:spChg chg="mod">
          <ac:chgData name="Raglo S" userId="b90a62515e0f8a67" providerId="LiveId" clId="{66523EC2-CAA1-47CB-9BFC-419183B0E21A}" dt="2026-01-16T16:02:30.849" v="635" actId="20577"/>
          <ac:spMkLst>
            <pc:docMk/>
            <pc:sldMk cId="2612900446" sldId="273"/>
            <ac:spMk id="3" creationId="{DAD2D844-84E7-70D2-5640-8AE26C12E23B}"/>
          </ac:spMkLst>
        </pc:spChg>
      </pc:sldChg>
      <pc:sldChg chg="addSp delSp modSp new mod ord">
        <pc:chgData name="Raglo S" userId="b90a62515e0f8a67" providerId="LiveId" clId="{66523EC2-CAA1-47CB-9BFC-419183B0E21A}" dt="2026-01-16T15:46:28.118" v="294" actId="1076"/>
        <pc:sldMkLst>
          <pc:docMk/>
          <pc:sldMk cId="2545080264" sldId="274"/>
        </pc:sldMkLst>
        <pc:spChg chg="mod">
          <ac:chgData name="Raglo S" userId="b90a62515e0f8a67" providerId="LiveId" clId="{66523EC2-CAA1-47CB-9BFC-419183B0E21A}" dt="2026-01-16T15:40:57.636" v="282" actId="20577"/>
          <ac:spMkLst>
            <pc:docMk/>
            <pc:sldMk cId="2545080264" sldId="274"/>
            <ac:spMk id="2" creationId="{8EBFD95A-F373-8855-06DC-3AA61B112698}"/>
          </ac:spMkLst>
        </pc:spChg>
        <pc:picChg chg="add mod">
          <ac:chgData name="Raglo S" userId="b90a62515e0f8a67" providerId="LiveId" clId="{66523EC2-CAA1-47CB-9BFC-419183B0E21A}" dt="2026-01-16T15:46:28.118" v="294" actId="1076"/>
          <ac:picMkLst>
            <pc:docMk/>
            <pc:sldMk cId="2545080264" sldId="274"/>
            <ac:picMk id="5124" creationId="{80A2145E-5C2A-C384-AB0C-6B1F13BCAF8F}"/>
          </ac:picMkLst>
        </pc:picChg>
      </pc:sldChg>
      <pc:sldChg chg="addSp delSp modSp new mod">
        <pc:chgData name="Raglo S" userId="b90a62515e0f8a67" providerId="LiveId" clId="{66523EC2-CAA1-47CB-9BFC-419183B0E21A}" dt="2026-01-16T15:57:20.153" v="534" actId="14100"/>
        <pc:sldMkLst>
          <pc:docMk/>
          <pc:sldMk cId="2237816634" sldId="275"/>
        </pc:sldMkLst>
        <pc:spChg chg="mod">
          <ac:chgData name="Raglo S" userId="b90a62515e0f8a67" providerId="LiveId" clId="{66523EC2-CAA1-47CB-9BFC-419183B0E21A}" dt="2026-01-16T15:48:51.516" v="316" actId="20577"/>
          <ac:spMkLst>
            <pc:docMk/>
            <pc:sldMk cId="2237816634" sldId="275"/>
            <ac:spMk id="2" creationId="{C46C18C9-44FD-7C5D-6CD5-E9958B2565F9}"/>
          </ac:spMkLst>
        </pc:spChg>
        <pc:spChg chg="add del mod">
          <ac:chgData name="Raglo S" userId="b90a62515e0f8a67" providerId="LiveId" clId="{66523EC2-CAA1-47CB-9BFC-419183B0E21A}" dt="2026-01-16T15:57:20.153" v="534" actId="14100"/>
          <ac:spMkLst>
            <pc:docMk/>
            <pc:sldMk cId="2237816634" sldId="275"/>
            <ac:spMk id="3" creationId="{9F83CF9A-46BA-D3A0-B5DE-CC1BC34C4FDC}"/>
          </ac:spMkLst>
        </pc:spChg>
        <pc:picChg chg="add mod">
          <ac:chgData name="Raglo S" userId="b90a62515e0f8a67" providerId="LiveId" clId="{66523EC2-CAA1-47CB-9BFC-419183B0E21A}" dt="2026-01-16T15:50:14.227" v="347" actId="1076"/>
          <ac:picMkLst>
            <pc:docMk/>
            <pc:sldMk cId="2237816634" sldId="275"/>
            <ac:picMk id="6147" creationId="{25BD167F-F59F-4CBD-AEB4-0F85C922FC6F}"/>
          </ac:picMkLst>
        </pc:picChg>
      </pc:sldChg>
      <pc:sldChg chg="addSp delSp modSp new mod">
        <pc:chgData name="Raglo S" userId="b90a62515e0f8a67" providerId="LiveId" clId="{66523EC2-CAA1-47CB-9BFC-419183B0E21A}" dt="2026-01-16T15:56:28.261" v="529" actId="20577"/>
        <pc:sldMkLst>
          <pc:docMk/>
          <pc:sldMk cId="3741772529" sldId="276"/>
        </pc:sldMkLst>
        <pc:spChg chg="mod">
          <ac:chgData name="Raglo S" userId="b90a62515e0f8a67" providerId="LiveId" clId="{66523EC2-CAA1-47CB-9BFC-419183B0E21A}" dt="2026-01-16T15:51:14.533" v="384" actId="20577"/>
          <ac:spMkLst>
            <pc:docMk/>
            <pc:sldMk cId="3741772529" sldId="276"/>
            <ac:spMk id="2" creationId="{5862DA9C-C0E6-2FC0-E1FE-2E9B7AAF1D8D}"/>
          </ac:spMkLst>
        </pc:spChg>
        <pc:spChg chg="mod">
          <ac:chgData name="Raglo S" userId="b90a62515e0f8a67" providerId="LiveId" clId="{66523EC2-CAA1-47CB-9BFC-419183B0E21A}" dt="2026-01-16T15:56:28.261" v="529" actId="20577"/>
          <ac:spMkLst>
            <pc:docMk/>
            <pc:sldMk cId="3741772529" sldId="276"/>
            <ac:spMk id="3" creationId="{68F2C3B4-F8C3-D0D8-E5DE-DCCD4010A71A}"/>
          </ac:spMkLst>
        </pc:spChg>
      </pc:sldChg>
      <pc:sldChg chg="addSp modSp new mod">
        <pc:chgData name="Raglo S" userId="b90a62515e0f8a67" providerId="LiveId" clId="{66523EC2-CAA1-47CB-9BFC-419183B0E21A}" dt="2026-01-16T15:59:19.673" v="600"/>
        <pc:sldMkLst>
          <pc:docMk/>
          <pc:sldMk cId="1294134233" sldId="277"/>
        </pc:sldMkLst>
        <pc:spChg chg="mod">
          <ac:chgData name="Raglo S" userId="b90a62515e0f8a67" providerId="LiveId" clId="{66523EC2-CAA1-47CB-9BFC-419183B0E21A}" dt="2026-01-16T15:58:01.120" v="563" actId="20577"/>
          <ac:spMkLst>
            <pc:docMk/>
            <pc:sldMk cId="1294134233" sldId="277"/>
            <ac:spMk id="2" creationId="{91993B10-728D-BDC1-9F04-6AA70574F20C}"/>
          </ac:spMkLst>
        </pc:spChg>
        <pc:spChg chg="mod">
          <ac:chgData name="Raglo S" userId="b90a62515e0f8a67" providerId="LiveId" clId="{66523EC2-CAA1-47CB-9BFC-419183B0E21A}" dt="2026-01-16T15:59:19.673" v="600"/>
          <ac:spMkLst>
            <pc:docMk/>
            <pc:sldMk cId="1294134233" sldId="277"/>
            <ac:spMk id="3" creationId="{4C82E090-36A0-DF56-EE95-B717F10B88AF}"/>
          </ac:spMkLst>
        </pc:spChg>
        <pc:spChg chg="add mod">
          <ac:chgData name="Raglo S" userId="b90a62515e0f8a67" providerId="LiveId" clId="{66523EC2-CAA1-47CB-9BFC-419183B0E21A}" dt="2026-01-16T15:58:55.942" v="594"/>
          <ac:spMkLst>
            <pc:docMk/>
            <pc:sldMk cId="1294134233" sldId="277"/>
            <ac:spMk id="4" creationId="{58A303FA-DD5E-33D9-30BA-6066AAAC2E0D}"/>
          </ac:spMkLst>
        </pc:spChg>
      </pc:sldChg>
      <pc:sldChg chg="addSp delSp modSp new mod">
        <pc:chgData name="Raglo S" userId="b90a62515e0f8a67" providerId="LiveId" clId="{66523EC2-CAA1-47CB-9BFC-419183B0E21A}" dt="2026-01-16T16:05:23.379" v="929" actId="242"/>
        <pc:sldMkLst>
          <pc:docMk/>
          <pc:sldMk cId="1218450009" sldId="278"/>
        </pc:sldMkLst>
        <pc:spChg chg="mod">
          <ac:chgData name="Raglo S" userId="b90a62515e0f8a67" providerId="LiveId" clId="{66523EC2-CAA1-47CB-9BFC-419183B0E21A}" dt="2026-01-16T16:02:41.606" v="666" actId="20577"/>
          <ac:spMkLst>
            <pc:docMk/>
            <pc:sldMk cId="1218450009" sldId="278"/>
            <ac:spMk id="2" creationId="{DE011523-6E46-9628-94E8-4B440053E868}"/>
          </ac:spMkLst>
        </pc:spChg>
        <pc:graphicFrameChg chg="add mod modGraphic">
          <ac:chgData name="Raglo S" userId="b90a62515e0f8a67" providerId="LiveId" clId="{66523EC2-CAA1-47CB-9BFC-419183B0E21A}" dt="2026-01-16T16:05:23.379" v="929" actId="242"/>
          <ac:graphicFrameMkLst>
            <pc:docMk/>
            <pc:sldMk cId="1218450009" sldId="278"/>
            <ac:graphicFrameMk id="4" creationId="{41D8696C-AB68-8A9E-4BA5-78F9C174B3B9}"/>
          </ac:graphicFrameMkLst>
        </pc:graphicFrameChg>
      </pc:sldChg>
      <pc:sldChg chg="addSp delSp modSp new mod ord">
        <pc:chgData name="Raglo S" userId="b90a62515e0f8a67" providerId="LiveId" clId="{66523EC2-CAA1-47CB-9BFC-419183B0E21A}" dt="2026-01-16T17:28:26.656" v="967" actId="1076"/>
        <pc:sldMkLst>
          <pc:docMk/>
          <pc:sldMk cId="3034435445" sldId="279"/>
        </pc:sldMkLst>
        <pc:spChg chg="mod">
          <ac:chgData name="Raglo S" userId="b90a62515e0f8a67" providerId="LiveId" clId="{66523EC2-CAA1-47CB-9BFC-419183B0E21A}" dt="2026-01-16T17:25:50.156" v="964" actId="20577"/>
          <ac:spMkLst>
            <pc:docMk/>
            <pc:sldMk cId="3034435445" sldId="279"/>
            <ac:spMk id="2" creationId="{8527E758-76C5-BFB3-8A8F-178B324B39DB}"/>
          </ac:spMkLst>
        </pc:spChg>
        <pc:picChg chg="add mod">
          <ac:chgData name="Raglo S" userId="b90a62515e0f8a67" providerId="LiveId" clId="{66523EC2-CAA1-47CB-9BFC-419183B0E21A}" dt="2026-01-16T17:28:26.656" v="967" actId="1076"/>
          <ac:picMkLst>
            <pc:docMk/>
            <pc:sldMk cId="3034435445" sldId="279"/>
            <ac:picMk id="9218" creationId="{0C987D4A-E357-2DB0-89C5-BDC3F3309F8D}"/>
          </ac:picMkLst>
        </pc:picChg>
      </pc:sldChg>
      <pc:sldChg chg="addSp modSp new mod">
        <pc:chgData name="Raglo S" userId="b90a62515e0f8a67" providerId="LiveId" clId="{66523EC2-CAA1-47CB-9BFC-419183B0E21A}" dt="2026-01-16T17:30:20.114" v="1155" actId="20577"/>
        <pc:sldMkLst>
          <pc:docMk/>
          <pc:sldMk cId="580808550" sldId="280"/>
        </pc:sldMkLst>
        <pc:spChg chg="mod">
          <ac:chgData name="Raglo S" userId="b90a62515e0f8a67" providerId="LiveId" clId="{66523EC2-CAA1-47CB-9BFC-419183B0E21A}" dt="2026-01-16T17:28:34.116" v="985" actId="20577"/>
          <ac:spMkLst>
            <pc:docMk/>
            <pc:sldMk cId="580808550" sldId="280"/>
            <ac:spMk id="2" creationId="{1838C5F0-5265-885D-0694-0479E58D35B1}"/>
          </ac:spMkLst>
        </pc:spChg>
        <pc:spChg chg="mod">
          <ac:chgData name="Raglo S" userId="b90a62515e0f8a67" providerId="LiveId" clId="{66523EC2-CAA1-47CB-9BFC-419183B0E21A}" dt="2026-01-16T17:30:20.114" v="1155" actId="20577"/>
          <ac:spMkLst>
            <pc:docMk/>
            <pc:sldMk cId="580808550" sldId="280"/>
            <ac:spMk id="3" creationId="{02D6F4EB-2611-D868-8544-439FC1AEF7E5}"/>
          </ac:spMkLst>
        </pc:spChg>
      </pc:sldChg>
      <pc:sldChg chg="addSp modSp new mod">
        <pc:chgData name="Raglo S" userId="b90a62515e0f8a67" providerId="LiveId" clId="{66523EC2-CAA1-47CB-9BFC-419183B0E21A}" dt="2026-01-16T17:36:27.100" v="1647"/>
        <pc:sldMkLst>
          <pc:docMk/>
          <pc:sldMk cId="2300903679" sldId="281"/>
        </pc:sldMkLst>
        <pc:spChg chg="mod">
          <ac:chgData name="Raglo S" userId="b90a62515e0f8a67" providerId="LiveId" clId="{66523EC2-CAA1-47CB-9BFC-419183B0E21A}" dt="2026-01-16T17:35:58.128" v="1622" actId="1076"/>
          <ac:spMkLst>
            <pc:docMk/>
            <pc:sldMk cId="2300903679" sldId="281"/>
            <ac:spMk id="2" creationId="{7EE5AF81-0599-737C-9380-26DB2B0FF7E0}"/>
          </ac:spMkLst>
        </pc:spChg>
        <pc:spChg chg="mod">
          <ac:chgData name="Raglo S" userId="b90a62515e0f8a67" providerId="LiveId" clId="{66523EC2-CAA1-47CB-9BFC-419183B0E21A}" dt="2026-01-16T17:35:39.661" v="1614" actId="14100"/>
          <ac:spMkLst>
            <pc:docMk/>
            <pc:sldMk cId="2300903679" sldId="281"/>
            <ac:spMk id="3" creationId="{8839AA0A-17A5-EF78-BB45-C3302271EA28}"/>
          </ac:spMkLst>
        </pc:spChg>
        <pc:spChg chg="add mod">
          <ac:chgData name="Raglo S" userId="b90a62515e0f8a67" providerId="LiveId" clId="{66523EC2-CAA1-47CB-9BFC-419183B0E21A}" dt="2026-01-16T17:36:27.100" v="1647"/>
          <ac:spMkLst>
            <pc:docMk/>
            <pc:sldMk cId="2300903679" sldId="281"/>
            <ac:spMk id="4" creationId="{4A06CC08-1477-2185-B30B-7EC38419CBCD}"/>
          </ac:spMkLst>
        </pc:spChg>
      </pc:sldChg>
      <pc:sldChg chg="addSp delSp modSp new mod">
        <pc:chgData name="Raglo S" userId="b90a62515e0f8a67" providerId="LiveId" clId="{66523EC2-CAA1-47CB-9BFC-419183B0E21A}" dt="2026-01-16T17:46:42.768" v="1846" actId="15"/>
        <pc:sldMkLst>
          <pc:docMk/>
          <pc:sldMk cId="3769185489" sldId="282"/>
        </pc:sldMkLst>
        <pc:spChg chg="mod">
          <ac:chgData name="Raglo S" userId="b90a62515e0f8a67" providerId="LiveId" clId="{66523EC2-CAA1-47CB-9BFC-419183B0E21A}" dt="2026-01-16T17:43:07.115" v="1670" actId="20577"/>
          <ac:spMkLst>
            <pc:docMk/>
            <pc:sldMk cId="3769185489" sldId="282"/>
            <ac:spMk id="2" creationId="{5FC6AB45-4387-6029-37ED-4E6FC29FECD1}"/>
          </ac:spMkLst>
        </pc:spChg>
        <pc:spChg chg="mod">
          <ac:chgData name="Raglo S" userId="b90a62515e0f8a67" providerId="LiveId" clId="{66523EC2-CAA1-47CB-9BFC-419183B0E21A}" dt="2026-01-16T17:46:42.768" v="1846" actId="15"/>
          <ac:spMkLst>
            <pc:docMk/>
            <pc:sldMk cId="3769185489" sldId="282"/>
            <ac:spMk id="3" creationId="{440D0034-C6DA-3823-B717-C629D322887F}"/>
          </ac:spMkLst>
        </pc:spChg>
      </pc:sldChg>
      <pc:sldChg chg="addSp delSp modSp new mod">
        <pc:chgData name="Raglo S" userId="b90a62515e0f8a67" providerId="LiveId" clId="{66523EC2-CAA1-47CB-9BFC-419183B0E21A}" dt="2026-01-16T17:45:51.420" v="1770" actId="1076"/>
        <pc:sldMkLst>
          <pc:docMk/>
          <pc:sldMk cId="1736426053" sldId="283"/>
        </pc:sldMkLst>
        <pc:spChg chg="mod">
          <ac:chgData name="Raglo S" userId="b90a62515e0f8a67" providerId="LiveId" clId="{66523EC2-CAA1-47CB-9BFC-419183B0E21A}" dt="2026-01-16T17:45:26.918" v="1765" actId="20577"/>
          <ac:spMkLst>
            <pc:docMk/>
            <pc:sldMk cId="1736426053" sldId="283"/>
            <ac:spMk id="2" creationId="{F35F5E01-D125-3AF4-FA76-09041F7DFA05}"/>
          </ac:spMkLst>
        </pc:spChg>
        <pc:picChg chg="add mod">
          <ac:chgData name="Raglo S" userId="b90a62515e0f8a67" providerId="LiveId" clId="{66523EC2-CAA1-47CB-9BFC-419183B0E21A}" dt="2026-01-16T17:45:51.420" v="1770" actId="1076"/>
          <ac:picMkLst>
            <pc:docMk/>
            <pc:sldMk cId="1736426053" sldId="283"/>
            <ac:picMk id="11266" creationId="{D4BAD3BC-EADE-BEE1-DBA6-F2770200C500}"/>
          </ac:picMkLst>
        </pc:picChg>
      </pc:sldChg>
      <pc:sldChg chg="addSp modSp new mod">
        <pc:chgData name="Raglo S" userId="b90a62515e0f8a67" providerId="LiveId" clId="{66523EC2-CAA1-47CB-9BFC-419183B0E21A}" dt="2026-01-16T17:48:02.595" v="1879"/>
        <pc:sldMkLst>
          <pc:docMk/>
          <pc:sldMk cId="1636093581" sldId="284"/>
        </pc:sldMkLst>
        <pc:spChg chg="mod">
          <ac:chgData name="Raglo S" userId="b90a62515e0f8a67" providerId="LiveId" clId="{66523EC2-CAA1-47CB-9BFC-419183B0E21A}" dt="2026-01-16T17:47:09.246" v="1850" actId="20577"/>
          <ac:spMkLst>
            <pc:docMk/>
            <pc:sldMk cId="1636093581" sldId="284"/>
            <ac:spMk id="2" creationId="{BA6C4C7D-7DD2-CFBC-EE98-FFEDDA2F35E3}"/>
          </ac:spMkLst>
        </pc:spChg>
        <pc:spChg chg="mod">
          <ac:chgData name="Raglo S" userId="b90a62515e0f8a67" providerId="LiveId" clId="{66523EC2-CAA1-47CB-9BFC-419183B0E21A}" dt="2026-01-16T17:48:02.595" v="1879"/>
          <ac:spMkLst>
            <pc:docMk/>
            <pc:sldMk cId="1636093581" sldId="284"/>
            <ac:spMk id="3" creationId="{6F531F4C-0168-04DA-DBF8-3B1E6837CA11}"/>
          </ac:spMkLst>
        </pc:spChg>
      </pc:sldChg>
      <pc:sldChg chg="modSp mod">
        <pc:chgData name="Raglo S" userId="b90a62515e0f8a67" providerId="LiveId" clId="{66523EC2-CAA1-47CB-9BFC-419183B0E21A}" dt="2026-01-19T17:19:37.066" v="1947" actId="1076"/>
        <pc:sldMkLst>
          <pc:docMk/>
          <pc:sldMk cId="1605349498" sldId="289"/>
        </pc:sldMkLst>
        <pc:spChg chg="mod">
          <ac:chgData name="Raglo S" userId="b90a62515e0f8a67" providerId="LiveId" clId="{66523EC2-CAA1-47CB-9BFC-419183B0E21A}" dt="2026-01-19T17:19:12.743" v="1944" actId="1076"/>
          <ac:spMkLst>
            <pc:docMk/>
            <pc:sldMk cId="1605349498" sldId="289"/>
            <ac:spMk id="16" creationId="{2602F1D6-AC6B-D40B-172B-835AA0C4543F}"/>
          </ac:spMkLst>
        </pc:spChg>
        <pc:spChg chg="mod">
          <ac:chgData name="Raglo S" userId="b90a62515e0f8a67" providerId="LiveId" clId="{66523EC2-CAA1-47CB-9BFC-419183B0E21A}" dt="2026-01-19T17:19:02.803" v="1943" actId="14100"/>
          <ac:spMkLst>
            <pc:docMk/>
            <pc:sldMk cId="1605349498" sldId="289"/>
            <ac:spMk id="44" creationId="{1EC3A7C4-400F-731C-9696-832B3606BCCE}"/>
          </ac:spMkLst>
        </pc:spChg>
        <pc:spChg chg="mod">
          <ac:chgData name="Raglo S" userId="b90a62515e0f8a67" providerId="LiveId" clId="{66523EC2-CAA1-47CB-9BFC-419183B0E21A}" dt="2026-01-19T17:18:57.033" v="1941" actId="1076"/>
          <ac:spMkLst>
            <pc:docMk/>
            <pc:sldMk cId="1605349498" sldId="289"/>
            <ac:spMk id="84" creationId="{A5E877E8-D5DF-8FEC-4AED-FF2F46A657F6}"/>
          </ac:spMkLst>
        </pc:spChg>
        <pc:spChg chg="mod">
          <ac:chgData name="Raglo S" userId="b90a62515e0f8a67" providerId="LiveId" clId="{66523EC2-CAA1-47CB-9BFC-419183B0E21A}" dt="2026-01-19T17:19:37.066" v="1947" actId="1076"/>
          <ac:spMkLst>
            <pc:docMk/>
            <pc:sldMk cId="1605349498" sldId="289"/>
            <ac:spMk id="85" creationId="{D9B2F6BA-5037-51BB-D1A0-5D9220844A58}"/>
          </ac:spMkLst>
        </pc:spChg>
        <pc:spChg chg="mod">
          <ac:chgData name="Raglo S" userId="b90a62515e0f8a67" providerId="LiveId" clId="{66523EC2-CAA1-47CB-9BFC-419183B0E21A}" dt="2026-01-19T17:18:51.832" v="1940" actId="1076"/>
          <ac:spMkLst>
            <pc:docMk/>
            <pc:sldMk cId="1605349498" sldId="289"/>
            <ac:spMk id="87" creationId="{979D2FCF-8489-2FE8-3C12-7782E7EAA5A1}"/>
          </ac:spMkLst>
        </pc:spChg>
        <pc:spChg chg="mod">
          <ac:chgData name="Raglo S" userId="b90a62515e0f8a67" providerId="LiveId" clId="{66523EC2-CAA1-47CB-9BFC-419183B0E21A}" dt="2026-01-19T17:18:41.572" v="1938" actId="20577"/>
          <ac:spMkLst>
            <pc:docMk/>
            <pc:sldMk cId="1605349498" sldId="289"/>
            <ac:spMk id="89" creationId="{14AC7416-1F19-6FB3-EFF7-2CBFF4EE6D54}"/>
          </ac:spMkLst>
        </pc:spChg>
        <pc:picChg chg="mod">
          <ac:chgData name="Raglo S" userId="b90a62515e0f8a67" providerId="LiveId" clId="{66523EC2-CAA1-47CB-9BFC-419183B0E21A}" dt="2026-01-19T17:19:17.415" v="1946" actId="1076"/>
          <ac:picMkLst>
            <pc:docMk/>
            <pc:sldMk cId="1605349498" sldId="289"/>
            <ac:picMk id="82" creationId="{1BD5BBC6-C7E7-57BD-6DBF-1AA219E0F466}"/>
          </ac:picMkLst>
        </pc:picChg>
        <pc:picChg chg="mod">
          <ac:chgData name="Raglo S" userId="b90a62515e0f8a67" providerId="LiveId" clId="{66523EC2-CAA1-47CB-9BFC-419183B0E21A}" dt="2026-01-19T17:19:15.008" v="1945" actId="1076"/>
          <ac:picMkLst>
            <pc:docMk/>
            <pc:sldMk cId="1605349498" sldId="289"/>
            <ac:picMk id="86" creationId="{3F58D9E8-26F1-E8CD-8DA3-63655C0CB50E}"/>
          </ac:picMkLst>
        </pc:picChg>
      </pc:sldChg>
    </pc:docChg>
  </pc:docChgLst>
  <pc:docChgLst>
    <pc:chgData name="Raglo S" userId="b90a62515e0f8a67" providerId="LiveId" clId="{D75413AA-BDE9-404E-91FF-9A070E36E98C}"/>
    <pc:docChg chg="undo custSel addSld delSld modSld sldOrd">
      <pc:chgData name="Raglo S" userId="b90a62515e0f8a67" providerId="LiveId" clId="{D75413AA-BDE9-404E-91FF-9A070E36E98C}" dt="2026-01-19T02:59:57.339" v="1528" actId="20577"/>
      <pc:docMkLst>
        <pc:docMk/>
      </pc:docMkLst>
      <pc:sldChg chg="modSp mod ord">
        <pc:chgData name="Raglo S" userId="b90a62515e0f8a67" providerId="LiveId" clId="{D75413AA-BDE9-404E-91FF-9A070E36E98C}" dt="2026-01-19T02:57:02.997" v="1460" actId="20577"/>
        <pc:sldMkLst>
          <pc:docMk/>
          <pc:sldMk cId="930978517" sldId="259"/>
        </pc:sldMkLst>
        <pc:spChg chg="mod">
          <ac:chgData name="Raglo S" userId="b90a62515e0f8a67" providerId="LiveId" clId="{D75413AA-BDE9-404E-91FF-9A070E36E98C}" dt="2026-01-19T02:57:02.997" v="1460" actId="20577"/>
          <ac:spMkLst>
            <pc:docMk/>
            <pc:sldMk cId="930978517" sldId="259"/>
            <ac:spMk id="2" creationId="{3FE506D3-DC82-C3D5-2D0B-AEB5155FEACD}"/>
          </ac:spMkLst>
        </pc:spChg>
      </pc:sldChg>
      <pc:sldChg chg="del">
        <pc:chgData name="Raglo S" userId="b90a62515e0f8a67" providerId="LiveId" clId="{D75413AA-BDE9-404E-91FF-9A070E36E98C}" dt="2026-01-19T02:57:58.674" v="1478" actId="47"/>
        <pc:sldMkLst>
          <pc:docMk/>
          <pc:sldMk cId="2266739271" sldId="261"/>
        </pc:sldMkLst>
      </pc:sldChg>
      <pc:sldChg chg="del">
        <pc:chgData name="Raglo S" userId="b90a62515e0f8a67" providerId="LiveId" clId="{D75413AA-BDE9-404E-91FF-9A070E36E98C}" dt="2026-01-19T02:57:59.683" v="1479" actId="47"/>
        <pc:sldMkLst>
          <pc:docMk/>
          <pc:sldMk cId="3727383022" sldId="262"/>
        </pc:sldMkLst>
      </pc:sldChg>
      <pc:sldChg chg="del">
        <pc:chgData name="Raglo S" userId="b90a62515e0f8a67" providerId="LiveId" clId="{D75413AA-BDE9-404E-91FF-9A070E36E98C}" dt="2026-01-19T02:57:57.586" v="1477" actId="47"/>
        <pc:sldMkLst>
          <pc:docMk/>
          <pc:sldMk cId="2928214663" sldId="263"/>
        </pc:sldMkLst>
      </pc:sldChg>
      <pc:sldChg chg="ord">
        <pc:chgData name="Raglo S" userId="b90a62515e0f8a67" providerId="LiveId" clId="{D75413AA-BDE9-404E-91FF-9A070E36E98C}" dt="2026-01-19T02:57:23.993" v="1464"/>
        <pc:sldMkLst>
          <pc:docMk/>
          <pc:sldMk cId="2706456082" sldId="264"/>
        </pc:sldMkLst>
      </pc:sldChg>
      <pc:sldChg chg="ord">
        <pc:chgData name="Raglo S" userId="b90a62515e0f8a67" providerId="LiveId" clId="{D75413AA-BDE9-404E-91FF-9A070E36E98C}" dt="2026-01-19T02:57:22.095" v="1462"/>
        <pc:sldMkLst>
          <pc:docMk/>
          <pc:sldMk cId="1513945595" sldId="265"/>
        </pc:sldMkLst>
      </pc:sldChg>
      <pc:sldChg chg="del">
        <pc:chgData name="Raglo S" userId="b90a62515e0f8a67" providerId="LiveId" clId="{D75413AA-BDE9-404E-91FF-9A070E36E98C}" dt="2026-01-19T02:58:00.633" v="1480" actId="47"/>
        <pc:sldMkLst>
          <pc:docMk/>
          <pc:sldMk cId="12309860" sldId="266"/>
        </pc:sldMkLst>
      </pc:sldChg>
      <pc:sldChg chg="del">
        <pc:chgData name="Raglo S" userId="b90a62515e0f8a67" providerId="LiveId" clId="{D75413AA-BDE9-404E-91FF-9A070E36E98C}" dt="2026-01-19T02:58:01.463" v="1481" actId="47"/>
        <pc:sldMkLst>
          <pc:docMk/>
          <pc:sldMk cId="2603965718" sldId="267"/>
        </pc:sldMkLst>
      </pc:sldChg>
      <pc:sldChg chg="del">
        <pc:chgData name="Raglo S" userId="b90a62515e0f8a67" providerId="LiveId" clId="{D75413AA-BDE9-404E-91FF-9A070E36E98C}" dt="2026-01-19T02:58:02.244" v="1482" actId="47"/>
        <pc:sldMkLst>
          <pc:docMk/>
          <pc:sldMk cId="4276888068" sldId="268"/>
        </pc:sldMkLst>
      </pc:sldChg>
      <pc:sldChg chg="del">
        <pc:chgData name="Raglo S" userId="b90a62515e0f8a67" providerId="LiveId" clId="{D75413AA-BDE9-404E-91FF-9A070E36E98C}" dt="2026-01-19T02:58:03.832" v="1483" actId="47"/>
        <pc:sldMkLst>
          <pc:docMk/>
          <pc:sldMk cId="450089185" sldId="269"/>
        </pc:sldMkLst>
      </pc:sldChg>
      <pc:sldChg chg="modSp mod">
        <pc:chgData name="Raglo S" userId="b90a62515e0f8a67" providerId="LiveId" clId="{D75413AA-BDE9-404E-91FF-9A070E36E98C}" dt="2026-01-19T02:49:04.752" v="1139" actId="20577"/>
        <pc:sldMkLst>
          <pc:docMk/>
          <pc:sldMk cId="3277351123" sldId="271"/>
        </pc:sldMkLst>
        <pc:spChg chg="mod">
          <ac:chgData name="Raglo S" userId="b90a62515e0f8a67" providerId="LiveId" clId="{D75413AA-BDE9-404E-91FF-9A070E36E98C}" dt="2026-01-19T02:49:04.752" v="1139" actId="20577"/>
          <ac:spMkLst>
            <pc:docMk/>
            <pc:sldMk cId="3277351123" sldId="271"/>
            <ac:spMk id="2" creationId="{4937C1BF-8105-6A53-DFD7-E161694AF8A6}"/>
          </ac:spMkLst>
        </pc:spChg>
      </pc:sldChg>
      <pc:sldChg chg="modSp mod ord">
        <pc:chgData name="Raglo S" userId="b90a62515e0f8a67" providerId="LiveId" clId="{D75413AA-BDE9-404E-91FF-9A070E36E98C}" dt="2026-01-19T02:46:48.704" v="1057" actId="20577"/>
        <pc:sldMkLst>
          <pc:docMk/>
          <pc:sldMk cId="2237816634" sldId="275"/>
        </pc:sldMkLst>
        <pc:spChg chg="mod">
          <ac:chgData name="Raglo S" userId="b90a62515e0f8a67" providerId="LiveId" clId="{D75413AA-BDE9-404E-91FF-9A070E36E98C}" dt="2026-01-19T02:46:48.704" v="1057" actId="20577"/>
          <ac:spMkLst>
            <pc:docMk/>
            <pc:sldMk cId="2237816634" sldId="275"/>
            <ac:spMk id="2" creationId="{C46C18C9-44FD-7C5D-6CD5-E9958B2565F9}"/>
          </ac:spMkLst>
        </pc:spChg>
      </pc:sldChg>
      <pc:sldChg chg="modSp mod ord">
        <pc:chgData name="Raglo S" userId="b90a62515e0f8a67" providerId="LiveId" clId="{D75413AA-BDE9-404E-91FF-9A070E36E98C}" dt="2026-01-19T02:46:20.691" v="1043" actId="113"/>
        <pc:sldMkLst>
          <pc:docMk/>
          <pc:sldMk cId="580808550" sldId="280"/>
        </pc:sldMkLst>
        <pc:spChg chg="mod">
          <ac:chgData name="Raglo S" userId="b90a62515e0f8a67" providerId="LiveId" clId="{D75413AA-BDE9-404E-91FF-9A070E36E98C}" dt="2026-01-19T02:46:16.483" v="1042"/>
          <ac:spMkLst>
            <pc:docMk/>
            <pc:sldMk cId="580808550" sldId="280"/>
            <ac:spMk id="2" creationId="{1838C5F0-5265-885D-0694-0479E58D35B1}"/>
          </ac:spMkLst>
        </pc:spChg>
        <pc:spChg chg="mod">
          <ac:chgData name="Raglo S" userId="b90a62515e0f8a67" providerId="LiveId" clId="{D75413AA-BDE9-404E-91FF-9A070E36E98C}" dt="2026-01-19T02:46:20.691" v="1043" actId="113"/>
          <ac:spMkLst>
            <pc:docMk/>
            <pc:sldMk cId="580808550" sldId="280"/>
            <ac:spMk id="3" creationId="{02D6F4EB-2611-D868-8544-439FC1AEF7E5}"/>
          </ac:spMkLst>
        </pc:spChg>
      </pc:sldChg>
      <pc:sldChg chg="modSp mod ord">
        <pc:chgData name="Raglo S" userId="b90a62515e0f8a67" providerId="LiveId" clId="{D75413AA-BDE9-404E-91FF-9A070E36E98C}" dt="2026-01-19T02:57:47.981" v="1476" actId="20577"/>
        <pc:sldMkLst>
          <pc:docMk/>
          <pc:sldMk cId="3769185489" sldId="282"/>
        </pc:sldMkLst>
        <pc:spChg chg="mod">
          <ac:chgData name="Raglo S" userId="b90a62515e0f8a67" providerId="LiveId" clId="{D75413AA-BDE9-404E-91FF-9A070E36E98C}" dt="2026-01-19T02:57:47.981" v="1476" actId="20577"/>
          <ac:spMkLst>
            <pc:docMk/>
            <pc:sldMk cId="3769185489" sldId="282"/>
            <ac:spMk id="2" creationId="{5FC6AB45-4387-6029-37ED-4E6FC29FECD1}"/>
          </ac:spMkLst>
        </pc:spChg>
      </pc:sldChg>
      <pc:sldChg chg="modSp new del mod ord">
        <pc:chgData name="Raglo S" userId="b90a62515e0f8a67" providerId="LiveId" clId="{D75413AA-BDE9-404E-91FF-9A070E36E98C}" dt="2026-01-19T02:13:52.848" v="131" actId="47"/>
        <pc:sldMkLst>
          <pc:docMk/>
          <pc:sldMk cId="1748147390" sldId="285"/>
        </pc:sldMkLst>
        <pc:spChg chg="mod">
          <ac:chgData name="Raglo S" userId="b90a62515e0f8a67" providerId="LiveId" clId="{D75413AA-BDE9-404E-91FF-9A070E36E98C}" dt="2026-01-19T02:11:12.626" v="38" actId="20577"/>
          <ac:spMkLst>
            <pc:docMk/>
            <pc:sldMk cId="1748147390" sldId="285"/>
            <ac:spMk id="2" creationId="{8F3C6F2A-BECA-76BE-6F7B-DEB2D8A14A10}"/>
          </ac:spMkLst>
        </pc:spChg>
        <pc:spChg chg="mod">
          <ac:chgData name="Raglo S" userId="b90a62515e0f8a67" providerId="LiveId" clId="{D75413AA-BDE9-404E-91FF-9A070E36E98C}" dt="2026-01-19T02:11:30.565" v="95" actId="20577"/>
          <ac:spMkLst>
            <pc:docMk/>
            <pc:sldMk cId="1748147390" sldId="285"/>
            <ac:spMk id="3" creationId="{11BF798D-1352-3D2B-B410-5F3AFB61AC06}"/>
          </ac:spMkLst>
        </pc:spChg>
      </pc:sldChg>
      <pc:sldChg chg="modSp new mod">
        <pc:chgData name="Raglo S" userId="b90a62515e0f8a67" providerId="LiveId" clId="{D75413AA-BDE9-404E-91FF-9A070E36E98C}" dt="2026-01-19T02:13:50.389" v="130"/>
        <pc:sldMkLst>
          <pc:docMk/>
          <pc:sldMk cId="422975958" sldId="286"/>
        </pc:sldMkLst>
        <pc:spChg chg="mod">
          <ac:chgData name="Raglo S" userId="b90a62515e0f8a67" providerId="LiveId" clId="{D75413AA-BDE9-404E-91FF-9A070E36E98C}" dt="2026-01-19T02:13:45.051" v="129" actId="20577"/>
          <ac:spMkLst>
            <pc:docMk/>
            <pc:sldMk cId="422975958" sldId="286"/>
            <ac:spMk id="2" creationId="{1BA7EEC9-DE2C-2495-9C51-28DD1EA785EF}"/>
          </ac:spMkLst>
        </pc:spChg>
        <pc:spChg chg="mod">
          <ac:chgData name="Raglo S" userId="b90a62515e0f8a67" providerId="LiveId" clId="{D75413AA-BDE9-404E-91FF-9A070E36E98C}" dt="2026-01-19T02:13:50.389" v="130"/>
          <ac:spMkLst>
            <pc:docMk/>
            <pc:sldMk cId="422975958" sldId="286"/>
            <ac:spMk id="3" creationId="{B7F5CF1C-6AC3-9759-7F85-BA75A651323C}"/>
          </ac:spMkLst>
        </pc:spChg>
      </pc:sldChg>
      <pc:sldChg chg="modSp new mod">
        <pc:chgData name="Raglo S" userId="b90a62515e0f8a67" providerId="LiveId" clId="{D75413AA-BDE9-404E-91FF-9A070E36E98C}" dt="2026-01-19T02:56:23.001" v="1360" actId="20577"/>
        <pc:sldMkLst>
          <pc:docMk/>
          <pc:sldMk cId="3842380056" sldId="287"/>
        </pc:sldMkLst>
        <pc:spChg chg="mod">
          <ac:chgData name="Raglo S" userId="b90a62515e0f8a67" providerId="LiveId" clId="{D75413AA-BDE9-404E-91FF-9A070E36E98C}" dt="2026-01-19T02:14:34.291" v="156" actId="20577"/>
          <ac:spMkLst>
            <pc:docMk/>
            <pc:sldMk cId="3842380056" sldId="287"/>
            <ac:spMk id="2" creationId="{F08C819A-43D7-63BA-8430-4373EA7A4F22}"/>
          </ac:spMkLst>
        </pc:spChg>
        <pc:spChg chg="mod">
          <ac:chgData name="Raglo S" userId="b90a62515e0f8a67" providerId="LiveId" clId="{D75413AA-BDE9-404E-91FF-9A070E36E98C}" dt="2026-01-19T02:56:23.001" v="1360" actId="20577"/>
          <ac:spMkLst>
            <pc:docMk/>
            <pc:sldMk cId="3842380056" sldId="287"/>
            <ac:spMk id="3" creationId="{A6B2EC3D-E84C-7ECF-8585-1810F045DCB9}"/>
          </ac:spMkLst>
        </pc:spChg>
      </pc:sldChg>
      <pc:sldChg chg="addSp delSp modSp add mod">
        <pc:chgData name="Raglo S" userId="b90a62515e0f8a67" providerId="LiveId" clId="{D75413AA-BDE9-404E-91FF-9A070E36E98C}" dt="2026-01-19T02:21:55.227" v="518" actId="1076"/>
        <pc:sldMkLst>
          <pc:docMk/>
          <pc:sldMk cId="4278798381" sldId="288"/>
        </pc:sldMkLst>
        <pc:spChg chg="mod">
          <ac:chgData name="Raglo S" userId="b90a62515e0f8a67" providerId="LiveId" clId="{D75413AA-BDE9-404E-91FF-9A070E36E98C}" dt="2026-01-19T02:21:35.498" v="516" actId="1076"/>
          <ac:spMkLst>
            <pc:docMk/>
            <pc:sldMk cId="4278798381" sldId="288"/>
            <ac:spMk id="2" creationId="{4FD6F1CB-1620-2388-81DB-405F8972CCC8}"/>
          </ac:spMkLst>
        </pc:spChg>
        <pc:spChg chg="mod">
          <ac:chgData name="Raglo S" userId="b90a62515e0f8a67" providerId="LiveId" clId="{D75413AA-BDE9-404E-91FF-9A070E36E98C}" dt="2026-01-19T02:21:55.227" v="518" actId="1076"/>
          <ac:spMkLst>
            <pc:docMk/>
            <pc:sldMk cId="4278798381" sldId="288"/>
            <ac:spMk id="4" creationId="{8443A65C-9F52-34B2-5A05-F7CD902AA65D}"/>
          </ac:spMkLst>
        </pc:spChg>
        <pc:spChg chg="mod">
          <ac:chgData name="Raglo S" userId="b90a62515e0f8a67" providerId="LiveId" clId="{D75413AA-BDE9-404E-91FF-9A070E36E98C}" dt="2026-01-19T02:20:36.654" v="476" actId="1076"/>
          <ac:spMkLst>
            <pc:docMk/>
            <pc:sldMk cId="4278798381" sldId="288"/>
            <ac:spMk id="5" creationId="{90D0950A-4B8A-3D8E-634B-28877DDD9FD5}"/>
          </ac:spMkLst>
        </pc:spChg>
        <pc:spChg chg="mod">
          <ac:chgData name="Raglo S" userId="b90a62515e0f8a67" providerId="LiveId" clId="{D75413AA-BDE9-404E-91FF-9A070E36E98C}" dt="2026-01-19T02:20:43.926" v="477" actId="1076"/>
          <ac:spMkLst>
            <pc:docMk/>
            <pc:sldMk cId="4278798381" sldId="288"/>
            <ac:spMk id="6" creationId="{8CEDB28B-B125-A96D-FD49-CD1CE6C8B762}"/>
          </ac:spMkLst>
        </pc:spChg>
        <pc:spChg chg="mod">
          <ac:chgData name="Raglo S" userId="b90a62515e0f8a67" providerId="LiveId" clId="{D75413AA-BDE9-404E-91FF-9A070E36E98C}" dt="2026-01-19T02:21:06.830" v="482" actId="1076"/>
          <ac:spMkLst>
            <pc:docMk/>
            <pc:sldMk cId="4278798381" sldId="288"/>
            <ac:spMk id="9" creationId="{E58BF1C3-1BDC-ABB0-5DD0-516ACB1AB38E}"/>
          </ac:spMkLst>
        </pc:spChg>
        <pc:spChg chg="mod">
          <ac:chgData name="Raglo S" userId="b90a62515e0f8a67" providerId="LiveId" clId="{D75413AA-BDE9-404E-91FF-9A070E36E98C}" dt="2026-01-19T02:20:33.044" v="475" actId="1076"/>
          <ac:spMkLst>
            <pc:docMk/>
            <pc:sldMk cId="4278798381" sldId="288"/>
            <ac:spMk id="10" creationId="{FAC301DA-8870-FE7B-A9A1-555E2E6B9F15}"/>
          </ac:spMkLst>
        </pc:spChg>
        <pc:spChg chg="mod">
          <ac:chgData name="Raglo S" userId="b90a62515e0f8a67" providerId="LiveId" clId="{D75413AA-BDE9-404E-91FF-9A070E36E98C}" dt="2026-01-19T02:21:55.227" v="518" actId="1076"/>
          <ac:spMkLst>
            <pc:docMk/>
            <pc:sldMk cId="4278798381" sldId="288"/>
            <ac:spMk id="11" creationId="{D9FBCCEC-34E5-5CE7-5B6C-EBB214F1BB8E}"/>
          </ac:spMkLst>
        </pc:spChg>
        <pc:spChg chg="add mod">
          <ac:chgData name="Raglo S" userId="b90a62515e0f8a67" providerId="LiveId" clId="{D75413AA-BDE9-404E-91FF-9A070E36E98C}" dt="2026-01-19T02:21:27.507" v="514" actId="20577"/>
          <ac:spMkLst>
            <pc:docMk/>
            <pc:sldMk cId="4278798381" sldId="288"/>
            <ac:spMk id="12" creationId="{8C392450-5543-FECB-2191-110696808221}"/>
          </ac:spMkLst>
        </pc:spChg>
        <pc:spChg chg="mod">
          <ac:chgData name="Raglo S" userId="b90a62515e0f8a67" providerId="LiveId" clId="{D75413AA-BDE9-404E-91FF-9A070E36E98C}" dt="2026-01-19T02:21:55.227" v="518" actId="1076"/>
          <ac:spMkLst>
            <pc:docMk/>
            <pc:sldMk cId="4278798381" sldId="288"/>
            <ac:spMk id="13" creationId="{59B23275-EBE7-AB6A-5A5D-ECEF96D5FAC8}"/>
          </ac:spMkLst>
        </pc:spChg>
        <pc:spChg chg="mod">
          <ac:chgData name="Raglo S" userId="b90a62515e0f8a67" providerId="LiveId" clId="{D75413AA-BDE9-404E-91FF-9A070E36E98C}" dt="2026-01-19T02:21:55.227" v="518" actId="1076"/>
          <ac:spMkLst>
            <pc:docMk/>
            <pc:sldMk cId="4278798381" sldId="288"/>
            <ac:spMk id="14" creationId="{D405BBC0-7165-D224-EB85-DFF9F91FFE57}"/>
          </ac:spMkLst>
        </pc:spChg>
        <pc:spChg chg="mod">
          <ac:chgData name="Raglo S" userId="b90a62515e0f8a67" providerId="LiveId" clId="{D75413AA-BDE9-404E-91FF-9A070E36E98C}" dt="2026-01-19T02:21:55.227" v="518" actId="1076"/>
          <ac:spMkLst>
            <pc:docMk/>
            <pc:sldMk cId="4278798381" sldId="288"/>
            <ac:spMk id="17" creationId="{E01735B4-B54D-B1C2-B6A6-A142D326309C}"/>
          </ac:spMkLst>
        </pc:spChg>
        <pc:spChg chg="mod">
          <ac:chgData name="Raglo S" userId="b90a62515e0f8a67" providerId="LiveId" clId="{D75413AA-BDE9-404E-91FF-9A070E36E98C}" dt="2026-01-19T02:21:55.227" v="518" actId="1076"/>
          <ac:spMkLst>
            <pc:docMk/>
            <pc:sldMk cId="4278798381" sldId="288"/>
            <ac:spMk id="18" creationId="{E9A1A199-B264-29D8-D96D-7D8F251AC9B4}"/>
          </ac:spMkLst>
        </pc:spChg>
        <pc:spChg chg="del">
          <ac:chgData name="Raglo S" userId="b90a62515e0f8a67" providerId="LiveId" clId="{D75413AA-BDE9-404E-91FF-9A070E36E98C}" dt="2026-01-19T02:20:48.469" v="479" actId="478"/>
          <ac:spMkLst>
            <pc:docMk/>
            <pc:sldMk cId="4278798381" sldId="288"/>
            <ac:spMk id="20" creationId="{73690A9B-2B88-7B6E-1A9F-851B8474B104}"/>
          </ac:spMkLst>
        </pc:spChg>
        <pc:picChg chg="mod">
          <ac:chgData name="Raglo S" userId="b90a62515e0f8a67" providerId="LiveId" clId="{D75413AA-BDE9-404E-91FF-9A070E36E98C}" dt="2026-01-19T02:21:55.227" v="518" actId="1076"/>
          <ac:picMkLst>
            <pc:docMk/>
            <pc:sldMk cId="4278798381" sldId="288"/>
            <ac:picMk id="3" creationId="{EF4FC2F0-65AD-ECAB-364B-DA1351B99FC1}"/>
          </ac:picMkLst>
        </pc:picChg>
        <pc:picChg chg="mod">
          <ac:chgData name="Raglo S" userId="b90a62515e0f8a67" providerId="LiveId" clId="{D75413AA-BDE9-404E-91FF-9A070E36E98C}" dt="2026-01-19T02:20:24.894" v="473" actId="14100"/>
          <ac:picMkLst>
            <pc:docMk/>
            <pc:sldMk cId="4278798381" sldId="288"/>
            <ac:picMk id="7" creationId="{38FD732B-39E7-4CB6-7EF5-295B72816CE4}"/>
          </ac:picMkLst>
        </pc:picChg>
        <pc:picChg chg="mod">
          <ac:chgData name="Raglo S" userId="b90a62515e0f8a67" providerId="LiveId" clId="{D75413AA-BDE9-404E-91FF-9A070E36E98C}" dt="2026-01-19T02:21:03.852" v="481" actId="1076"/>
          <ac:picMkLst>
            <pc:docMk/>
            <pc:sldMk cId="4278798381" sldId="288"/>
            <ac:picMk id="8" creationId="{401D66E6-3140-EE2A-8785-36A52E64F69A}"/>
          </ac:picMkLst>
        </pc:picChg>
        <pc:picChg chg="del">
          <ac:chgData name="Raglo S" userId="b90a62515e0f8a67" providerId="LiveId" clId="{D75413AA-BDE9-404E-91FF-9A070E36E98C}" dt="2026-01-19T02:20:45.987" v="478" actId="478"/>
          <ac:picMkLst>
            <pc:docMk/>
            <pc:sldMk cId="4278798381" sldId="288"/>
            <ac:picMk id="19" creationId="{10BE60CA-16EA-C856-14E7-7266125128E2}"/>
          </ac:picMkLst>
        </pc:picChg>
        <pc:cxnChg chg="mod">
          <ac:chgData name="Raglo S" userId="b90a62515e0f8a67" providerId="LiveId" clId="{D75413AA-BDE9-404E-91FF-9A070E36E98C}" dt="2026-01-19T02:21:55.227" v="518" actId="1076"/>
          <ac:cxnSpMkLst>
            <pc:docMk/>
            <pc:sldMk cId="4278798381" sldId="288"/>
            <ac:cxnSpMk id="15" creationId="{1ABF0B26-5E61-BE01-ABFC-1AD82C64EE55}"/>
          </ac:cxnSpMkLst>
        </pc:cxnChg>
        <pc:cxnChg chg="mod">
          <ac:chgData name="Raglo S" userId="b90a62515e0f8a67" providerId="LiveId" clId="{D75413AA-BDE9-404E-91FF-9A070E36E98C}" dt="2026-01-19T02:21:55.227" v="518" actId="1076"/>
          <ac:cxnSpMkLst>
            <pc:docMk/>
            <pc:sldMk cId="4278798381" sldId="288"/>
            <ac:cxnSpMk id="16" creationId="{85F8C9CC-671C-261B-A261-3F6E34F09FF6}"/>
          </ac:cxnSpMkLst>
        </pc:cxnChg>
      </pc:sldChg>
      <pc:sldChg chg="modSp add mod">
        <pc:chgData name="Raglo S" userId="b90a62515e0f8a67" providerId="LiveId" clId="{D75413AA-BDE9-404E-91FF-9A070E36E98C}" dt="2026-01-19T02:19:02.904" v="471" actId="20577"/>
        <pc:sldMkLst>
          <pc:docMk/>
          <pc:sldMk cId="1605349498" sldId="289"/>
        </pc:sldMkLst>
        <pc:spChg chg="mod">
          <ac:chgData name="Raglo S" userId="b90a62515e0f8a67" providerId="LiveId" clId="{D75413AA-BDE9-404E-91FF-9A070E36E98C}" dt="2026-01-19T02:19:02.904" v="471" actId="20577"/>
          <ac:spMkLst>
            <pc:docMk/>
            <pc:sldMk cId="1605349498" sldId="289"/>
            <ac:spMk id="2" creationId="{D97B2562-D514-288A-589A-003D89105EA7}"/>
          </ac:spMkLst>
        </pc:spChg>
      </pc:sldChg>
      <pc:sldChg chg="add">
        <pc:chgData name="Raglo S" userId="b90a62515e0f8a67" providerId="LiveId" clId="{D75413AA-BDE9-404E-91FF-9A070E36E98C}" dt="2026-01-19T02:18:54.677" v="435"/>
        <pc:sldMkLst>
          <pc:docMk/>
          <pc:sldMk cId="4204130159" sldId="290"/>
        </pc:sldMkLst>
      </pc:sldChg>
      <pc:sldChg chg="addSp delSp modSp new mod">
        <pc:chgData name="Raglo S" userId="b90a62515e0f8a67" providerId="LiveId" clId="{D75413AA-BDE9-404E-91FF-9A070E36E98C}" dt="2026-01-19T02:30:49.544" v="565" actId="1076"/>
        <pc:sldMkLst>
          <pc:docMk/>
          <pc:sldMk cId="1069138977" sldId="291"/>
        </pc:sldMkLst>
        <pc:spChg chg="mod">
          <ac:chgData name="Raglo S" userId="b90a62515e0f8a67" providerId="LiveId" clId="{D75413AA-BDE9-404E-91FF-9A070E36E98C}" dt="2026-01-19T02:25:31.132" v="553" actId="20577"/>
          <ac:spMkLst>
            <pc:docMk/>
            <pc:sldMk cId="1069138977" sldId="291"/>
            <ac:spMk id="2" creationId="{C67A8A8E-E360-360F-BFC8-8610817C7143}"/>
          </ac:spMkLst>
        </pc:spChg>
        <pc:spChg chg="add del">
          <ac:chgData name="Raglo S" userId="b90a62515e0f8a67" providerId="LiveId" clId="{D75413AA-BDE9-404E-91FF-9A070E36E98C}" dt="2026-01-19T02:28:33.272" v="557" actId="478"/>
          <ac:spMkLst>
            <pc:docMk/>
            <pc:sldMk cId="1069138977" sldId="291"/>
            <ac:spMk id="3" creationId="{1A703C52-9317-90C7-FE8A-899F62A0590A}"/>
          </ac:spMkLst>
        </pc:spChg>
        <pc:picChg chg="add del mod">
          <ac:chgData name="Raglo S" userId="b90a62515e0f8a67" providerId="LiveId" clId="{D75413AA-BDE9-404E-91FF-9A070E36E98C}" dt="2026-01-19T02:28:49.494" v="561" actId="478"/>
          <ac:picMkLst>
            <pc:docMk/>
            <pc:sldMk cId="1069138977" sldId="291"/>
            <ac:picMk id="1026" creationId="{99D90B76-0019-C3BE-90EB-B93C8CC7BC19}"/>
          </ac:picMkLst>
        </pc:picChg>
        <pc:picChg chg="add mod">
          <ac:chgData name="Raglo S" userId="b90a62515e0f8a67" providerId="LiveId" clId="{D75413AA-BDE9-404E-91FF-9A070E36E98C}" dt="2026-01-19T02:30:49.544" v="565" actId="1076"/>
          <ac:picMkLst>
            <pc:docMk/>
            <pc:sldMk cId="1069138977" sldId="291"/>
            <ac:picMk id="1028" creationId="{058422AA-8253-F88F-0B64-E3FA9A798743}"/>
          </ac:picMkLst>
        </pc:picChg>
      </pc:sldChg>
      <pc:sldChg chg="modSp add mod ord">
        <pc:chgData name="Raglo S" userId="b90a62515e0f8a67" providerId="LiveId" clId="{D75413AA-BDE9-404E-91FF-9A070E36E98C}" dt="2026-01-19T02:39:16.833" v="868"/>
        <pc:sldMkLst>
          <pc:docMk/>
          <pc:sldMk cId="598121628" sldId="292"/>
        </pc:sldMkLst>
        <pc:spChg chg="mod">
          <ac:chgData name="Raglo S" userId="b90a62515e0f8a67" providerId="LiveId" clId="{D75413AA-BDE9-404E-91FF-9A070E36E98C}" dt="2026-01-19T02:39:05.350" v="865"/>
          <ac:spMkLst>
            <pc:docMk/>
            <pc:sldMk cId="598121628" sldId="292"/>
            <ac:spMk id="3" creationId="{D8AFA6E6-88B9-D88A-CB99-C5DEC5D52892}"/>
          </ac:spMkLst>
        </pc:spChg>
      </pc:sldChg>
      <pc:sldChg chg="addSp delSp modSp new mod">
        <pc:chgData name="Raglo S" userId="b90a62515e0f8a67" providerId="LiveId" clId="{D75413AA-BDE9-404E-91FF-9A070E36E98C}" dt="2026-01-19T02:36:24.426" v="678" actId="1076"/>
        <pc:sldMkLst>
          <pc:docMk/>
          <pc:sldMk cId="1079899182" sldId="293"/>
        </pc:sldMkLst>
        <pc:spChg chg="mod">
          <ac:chgData name="Raglo S" userId="b90a62515e0f8a67" providerId="LiveId" clId="{D75413AA-BDE9-404E-91FF-9A070E36E98C}" dt="2026-01-19T02:32:46.273" v="598" actId="20577"/>
          <ac:spMkLst>
            <pc:docMk/>
            <pc:sldMk cId="1079899182" sldId="293"/>
            <ac:spMk id="2" creationId="{7B7A86FE-B08E-11D6-38E3-6D3643EFD14E}"/>
          </ac:spMkLst>
        </pc:spChg>
        <pc:spChg chg="del">
          <ac:chgData name="Raglo S" userId="b90a62515e0f8a67" providerId="LiveId" clId="{D75413AA-BDE9-404E-91FF-9A070E36E98C}" dt="2026-01-19T02:31:39.146" v="595" actId="478"/>
          <ac:spMkLst>
            <pc:docMk/>
            <pc:sldMk cId="1079899182" sldId="293"/>
            <ac:spMk id="3" creationId="{AD3F1CB4-DB10-053F-326F-B98C1166EFAE}"/>
          </ac:spMkLst>
        </pc:spChg>
        <pc:spChg chg="add mod">
          <ac:chgData name="Raglo S" userId="b90a62515e0f8a67" providerId="LiveId" clId="{D75413AA-BDE9-404E-91FF-9A070E36E98C}" dt="2026-01-19T02:35:50.990" v="634" actId="1076"/>
          <ac:spMkLst>
            <pc:docMk/>
            <pc:sldMk cId="1079899182" sldId="293"/>
            <ac:spMk id="4" creationId="{883FD69F-BEE1-F63B-6CA4-462164BB9D89}"/>
          </ac:spMkLst>
        </pc:spChg>
        <pc:spChg chg="add mod">
          <ac:chgData name="Raglo S" userId="b90a62515e0f8a67" providerId="LiveId" clId="{D75413AA-BDE9-404E-91FF-9A070E36E98C}" dt="2026-01-19T02:36:24.426" v="678" actId="1076"/>
          <ac:spMkLst>
            <pc:docMk/>
            <pc:sldMk cId="1079899182" sldId="293"/>
            <ac:spMk id="5" creationId="{5155812A-8CE2-6452-F78A-9A299CAFB1CE}"/>
          </ac:spMkLst>
        </pc:spChg>
        <pc:picChg chg="add mod">
          <ac:chgData name="Raglo S" userId="b90a62515e0f8a67" providerId="LiveId" clId="{D75413AA-BDE9-404E-91FF-9A070E36E98C}" dt="2026-01-19T02:35:12.376" v="607" actId="1076"/>
          <ac:picMkLst>
            <pc:docMk/>
            <pc:sldMk cId="1079899182" sldId="293"/>
            <ac:picMk id="2050" creationId="{CA802B6B-6F59-390A-EA63-568B3B92A300}"/>
          </ac:picMkLst>
        </pc:picChg>
        <pc:picChg chg="add mod">
          <ac:chgData name="Raglo S" userId="b90a62515e0f8a67" providerId="LiveId" clId="{D75413AA-BDE9-404E-91FF-9A070E36E98C}" dt="2026-01-19T02:35:42.185" v="632" actId="1076"/>
          <ac:picMkLst>
            <pc:docMk/>
            <pc:sldMk cId="1079899182" sldId="293"/>
            <ac:picMk id="2052" creationId="{34AAAECA-7B5A-4046-3C5A-6C74F496078B}"/>
          </ac:picMkLst>
        </pc:picChg>
      </pc:sldChg>
      <pc:sldChg chg="addSp modSp new mod">
        <pc:chgData name="Raglo S" userId="b90a62515e0f8a67" providerId="LiveId" clId="{D75413AA-BDE9-404E-91FF-9A070E36E98C}" dt="2026-01-19T02:43:11.180" v="976" actId="1076"/>
        <pc:sldMkLst>
          <pc:docMk/>
          <pc:sldMk cId="91384411" sldId="294"/>
        </pc:sldMkLst>
        <pc:spChg chg="mod">
          <ac:chgData name="Raglo S" userId="b90a62515e0f8a67" providerId="LiveId" clId="{D75413AA-BDE9-404E-91FF-9A070E36E98C}" dt="2026-01-19T02:39:33.268" v="890" actId="20577"/>
          <ac:spMkLst>
            <pc:docMk/>
            <pc:sldMk cId="91384411" sldId="294"/>
            <ac:spMk id="2" creationId="{2B46F706-158D-B8BB-87BE-0F9806A98248}"/>
          </ac:spMkLst>
        </pc:spChg>
        <pc:spChg chg="mod">
          <ac:chgData name="Raglo S" userId="b90a62515e0f8a67" providerId="LiveId" clId="{D75413AA-BDE9-404E-91FF-9A070E36E98C}" dt="2026-01-19T02:41:16.556" v="959" actId="1076"/>
          <ac:spMkLst>
            <pc:docMk/>
            <pc:sldMk cId="91384411" sldId="294"/>
            <ac:spMk id="3" creationId="{2DB35EE3-0833-CBA1-3075-F4429D021AFA}"/>
          </ac:spMkLst>
        </pc:spChg>
        <pc:spChg chg="add mod">
          <ac:chgData name="Raglo S" userId="b90a62515e0f8a67" providerId="LiveId" clId="{D75413AA-BDE9-404E-91FF-9A070E36E98C}" dt="2026-01-19T02:41:44.331" v="971" actId="113"/>
          <ac:spMkLst>
            <pc:docMk/>
            <pc:sldMk cId="91384411" sldId="294"/>
            <ac:spMk id="4" creationId="{103521D0-8EE5-3ABC-5E2F-6AC5571064DD}"/>
          </ac:spMkLst>
        </pc:spChg>
        <pc:picChg chg="add mod">
          <ac:chgData name="Raglo S" userId="b90a62515e0f8a67" providerId="LiveId" clId="{D75413AA-BDE9-404E-91FF-9A070E36E98C}" dt="2026-01-19T02:43:11.180" v="976" actId="1076"/>
          <ac:picMkLst>
            <pc:docMk/>
            <pc:sldMk cId="91384411" sldId="294"/>
            <ac:picMk id="3074" creationId="{16725192-0450-D1FC-B0ED-A9ED75F5B9B6}"/>
          </ac:picMkLst>
        </pc:picChg>
      </pc:sldChg>
      <pc:sldChg chg="addSp modSp new mod">
        <pc:chgData name="Raglo S" userId="b90a62515e0f8a67" providerId="LiveId" clId="{D75413AA-BDE9-404E-91FF-9A070E36E98C}" dt="2026-01-19T02:45:14.514" v="1039" actId="20577"/>
        <pc:sldMkLst>
          <pc:docMk/>
          <pc:sldMk cId="1432490847" sldId="295"/>
        </pc:sldMkLst>
        <pc:spChg chg="mod">
          <ac:chgData name="Raglo S" userId="b90a62515e0f8a67" providerId="LiveId" clId="{D75413AA-BDE9-404E-91FF-9A070E36E98C}" dt="2026-01-19T02:43:41.504" v="1010" actId="20577"/>
          <ac:spMkLst>
            <pc:docMk/>
            <pc:sldMk cId="1432490847" sldId="295"/>
            <ac:spMk id="2" creationId="{20300BAF-F5F1-44D0-8E03-12DCAFB7902D}"/>
          </ac:spMkLst>
        </pc:spChg>
        <pc:spChg chg="mod">
          <ac:chgData name="Raglo S" userId="b90a62515e0f8a67" providerId="LiveId" clId="{D75413AA-BDE9-404E-91FF-9A070E36E98C}" dt="2026-01-19T02:45:14.514" v="1039" actId="20577"/>
          <ac:spMkLst>
            <pc:docMk/>
            <pc:sldMk cId="1432490847" sldId="295"/>
            <ac:spMk id="3" creationId="{56133A12-48BD-3F7E-8048-107D7C5AB0BD}"/>
          </ac:spMkLst>
        </pc:spChg>
        <pc:spChg chg="add mod">
          <ac:chgData name="Raglo S" userId="b90a62515e0f8a67" providerId="LiveId" clId="{D75413AA-BDE9-404E-91FF-9A070E36E98C}" dt="2026-01-19T02:44:26.386" v="1019" actId="15"/>
          <ac:spMkLst>
            <pc:docMk/>
            <pc:sldMk cId="1432490847" sldId="295"/>
            <ac:spMk id="4" creationId="{2D930C6F-43C8-1067-187B-70A5228EC8EA}"/>
          </ac:spMkLst>
        </pc:spChg>
      </pc:sldChg>
      <pc:sldChg chg="modSp new mod">
        <pc:chgData name="Raglo S" userId="b90a62515e0f8a67" providerId="LiveId" clId="{D75413AA-BDE9-404E-91FF-9A070E36E98C}" dt="2026-01-19T02:48:19.423" v="1117" actId="20577"/>
        <pc:sldMkLst>
          <pc:docMk/>
          <pc:sldMk cId="826539228" sldId="296"/>
        </pc:sldMkLst>
        <pc:spChg chg="mod">
          <ac:chgData name="Raglo S" userId="b90a62515e0f8a67" providerId="LiveId" clId="{D75413AA-BDE9-404E-91FF-9A070E36E98C}" dt="2026-01-19T02:48:19.423" v="1117" actId="20577"/>
          <ac:spMkLst>
            <pc:docMk/>
            <pc:sldMk cId="826539228" sldId="296"/>
            <ac:spMk id="2" creationId="{05D2A0B5-FF7E-497E-5EF2-898A700F55EB}"/>
          </ac:spMkLst>
        </pc:spChg>
      </pc:sldChg>
      <pc:sldChg chg="new del ord">
        <pc:chgData name="Raglo S" userId="b90a62515e0f8a67" providerId="LiveId" clId="{D75413AA-BDE9-404E-91FF-9A070E36E98C}" dt="2026-01-19T02:47:48.389" v="1061" actId="47"/>
        <pc:sldMkLst>
          <pc:docMk/>
          <pc:sldMk cId="2534615795" sldId="296"/>
        </pc:sldMkLst>
      </pc:sldChg>
      <pc:sldChg chg="addSp delSp modSp new mod">
        <pc:chgData name="Raglo S" userId="b90a62515e0f8a67" providerId="LiveId" clId="{D75413AA-BDE9-404E-91FF-9A070E36E98C}" dt="2026-01-19T02:50:40.945" v="1176" actId="1076"/>
        <pc:sldMkLst>
          <pc:docMk/>
          <pc:sldMk cId="4185503013" sldId="297"/>
        </pc:sldMkLst>
        <pc:spChg chg="mod">
          <ac:chgData name="Raglo S" userId="b90a62515e0f8a67" providerId="LiveId" clId="{D75413AA-BDE9-404E-91FF-9A070E36E98C}" dt="2026-01-19T02:49:14.570" v="1164" actId="20577"/>
          <ac:spMkLst>
            <pc:docMk/>
            <pc:sldMk cId="4185503013" sldId="297"/>
            <ac:spMk id="2" creationId="{E9D0E40B-FCAE-4662-6854-09664D3B3D03}"/>
          </ac:spMkLst>
        </pc:spChg>
        <pc:spChg chg="del">
          <ac:chgData name="Raglo S" userId="b90a62515e0f8a67" providerId="LiveId" clId="{D75413AA-BDE9-404E-91FF-9A070E36E98C}" dt="2026-01-19T02:49:36.402" v="1165" actId="478"/>
          <ac:spMkLst>
            <pc:docMk/>
            <pc:sldMk cId="4185503013" sldId="297"/>
            <ac:spMk id="3" creationId="{F407CEA1-CF75-6B9C-6ECD-0557DEF9413A}"/>
          </ac:spMkLst>
        </pc:spChg>
        <pc:spChg chg="add">
          <ac:chgData name="Raglo S" userId="b90a62515e0f8a67" providerId="LiveId" clId="{D75413AA-BDE9-404E-91FF-9A070E36E98C}" dt="2026-01-19T02:49:37.518" v="1166"/>
          <ac:spMkLst>
            <pc:docMk/>
            <pc:sldMk cId="4185503013" sldId="297"/>
            <ac:spMk id="6" creationId="{6D5AE733-62B3-8ABB-8CA1-6BA76141568D}"/>
          </ac:spMkLst>
        </pc:spChg>
        <pc:spChg chg="add del">
          <ac:chgData name="Raglo S" userId="b90a62515e0f8a67" providerId="LiveId" clId="{D75413AA-BDE9-404E-91FF-9A070E36E98C}" dt="2026-01-19T02:49:43.298" v="1168" actId="478"/>
          <ac:spMkLst>
            <pc:docMk/>
            <pc:sldMk cId="4185503013" sldId="297"/>
            <ac:spMk id="7" creationId="{250C75CB-0CEF-97D3-2E8F-40F1CE6FE000}"/>
          </ac:spMkLst>
        </pc:spChg>
        <pc:spChg chg="add del">
          <ac:chgData name="Raglo S" userId="b90a62515e0f8a67" providerId="LiveId" clId="{D75413AA-BDE9-404E-91FF-9A070E36E98C}" dt="2026-01-19T02:49:50.018" v="1170" actId="478"/>
          <ac:spMkLst>
            <pc:docMk/>
            <pc:sldMk cId="4185503013" sldId="297"/>
            <ac:spMk id="8" creationId="{24347497-B38C-39A2-CDFC-E2138A766297}"/>
          </ac:spMkLst>
        </pc:spChg>
        <pc:spChg chg="add del">
          <ac:chgData name="Raglo S" userId="b90a62515e0f8a67" providerId="LiveId" clId="{D75413AA-BDE9-404E-91FF-9A070E36E98C}" dt="2026-01-19T02:50:20.040" v="1172" actId="478"/>
          <ac:spMkLst>
            <pc:docMk/>
            <pc:sldMk cId="4185503013" sldId="297"/>
            <ac:spMk id="9" creationId="{4050FE79-7CD6-C443-E3ED-63A92BE1DB60}"/>
          </ac:spMkLst>
        </pc:spChg>
        <pc:picChg chg="add mod">
          <ac:chgData name="Raglo S" userId="b90a62515e0f8a67" providerId="LiveId" clId="{D75413AA-BDE9-404E-91FF-9A070E36E98C}" dt="2026-01-19T02:50:40.945" v="1176" actId="1076"/>
          <ac:picMkLst>
            <pc:docMk/>
            <pc:sldMk cId="4185503013" sldId="297"/>
            <ac:picMk id="11" creationId="{C957CB5E-BE2A-6664-BBE2-41C9C6ADBC76}"/>
          </ac:picMkLst>
        </pc:picChg>
      </pc:sldChg>
      <pc:sldChg chg="modSp new mod">
        <pc:chgData name="Raglo S" userId="b90a62515e0f8a67" providerId="LiveId" clId="{D75413AA-BDE9-404E-91FF-9A070E36E98C}" dt="2026-01-19T02:59:57.339" v="1528" actId="20577"/>
        <pc:sldMkLst>
          <pc:docMk/>
          <pc:sldMk cId="4047797701" sldId="298"/>
        </pc:sldMkLst>
        <pc:spChg chg="mod">
          <ac:chgData name="Raglo S" userId="b90a62515e0f8a67" providerId="LiveId" clId="{D75413AA-BDE9-404E-91FF-9A070E36E98C}" dt="2026-01-19T02:52:00.133" v="1206" actId="20577"/>
          <ac:spMkLst>
            <pc:docMk/>
            <pc:sldMk cId="4047797701" sldId="298"/>
            <ac:spMk id="2" creationId="{E033C9D6-64C3-73FF-644E-AA2F74502F6F}"/>
          </ac:spMkLst>
        </pc:spChg>
        <pc:spChg chg="mod">
          <ac:chgData name="Raglo S" userId="b90a62515e0f8a67" providerId="LiveId" clId="{D75413AA-BDE9-404E-91FF-9A070E36E98C}" dt="2026-01-19T02:59:57.339" v="1528" actId="20577"/>
          <ac:spMkLst>
            <pc:docMk/>
            <pc:sldMk cId="4047797701" sldId="298"/>
            <ac:spMk id="3" creationId="{B7E2B50E-17D0-6341-D1E5-F029FC4598A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D7BDE1-58CF-4F23-A775-A4D87803350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4D491A3-A342-4E97-AB7B-45374A38F679}">
      <dgm:prSet phldrT="[Text]" phldr="0"/>
      <dgm:spPr/>
      <dgm:t>
        <a:bodyPr/>
        <a:lstStyle/>
        <a:p>
          <a:pPr rtl="0"/>
          <a:r>
            <a:rPr lang="en-US" dirty="0">
              <a:latin typeface="Open Sans SemiBold"/>
            </a:rPr>
            <a:t>Pre-process data</a:t>
          </a:r>
          <a:endParaRPr lang="en-US" dirty="0"/>
        </a:p>
      </dgm:t>
    </dgm:pt>
    <dgm:pt modelId="{5CC361DF-EADD-4107-9B31-856E2DE21E38}" type="parTrans" cxnId="{403401D2-E408-49EB-A003-5DF8F022187E}">
      <dgm:prSet/>
      <dgm:spPr/>
    </dgm:pt>
    <dgm:pt modelId="{653DC788-2E95-4942-BB9C-4DC9FE652CD5}" type="sibTrans" cxnId="{403401D2-E408-49EB-A003-5DF8F022187E}">
      <dgm:prSet/>
      <dgm:spPr/>
      <dgm:t>
        <a:bodyPr/>
        <a:lstStyle/>
        <a:p>
          <a:endParaRPr lang="en-US"/>
        </a:p>
      </dgm:t>
    </dgm:pt>
    <dgm:pt modelId="{6C816680-C3E5-4E61-8E6A-236F01BC7F3E}">
      <dgm:prSet phldrT="[Text]" phldr="0"/>
      <dgm:spPr/>
      <dgm:t>
        <a:bodyPr/>
        <a:lstStyle/>
        <a:p>
          <a:pPr rtl="0"/>
          <a:r>
            <a:rPr lang="en-US" dirty="0">
              <a:latin typeface="Open Sans SemiBold"/>
            </a:rPr>
            <a:t>Define network</a:t>
          </a:r>
          <a:endParaRPr lang="en-US" dirty="0"/>
        </a:p>
      </dgm:t>
    </dgm:pt>
    <dgm:pt modelId="{3745AE2C-7CC8-41B8-B9DA-6D1A4AE99A88}" type="parTrans" cxnId="{33BC2A2C-B55A-440E-B45B-D4FAF1E5F270}">
      <dgm:prSet/>
      <dgm:spPr/>
    </dgm:pt>
    <dgm:pt modelId="{ECF73052-AADC-46B1-9FC9-7CEB98C4BB2C}" type="sibTrans" cxnId="{33BC2A2C-B55A-440E-B45B-D4FAF1E5F270}">
      <dgm:prSet/>
      <dgm:spPr/>
      <dgm:t>
        <a:bodyPr/>
        <a:lstStyle/>
        <a:p>
          <a:endParaRPr lang="en-US"/>
        </a:p>
      </dgm:t>
    </dgm:pt>
    <dgm:pt modelId="{47376DD6-802F-4BB5-8C9D-BCE74AE1978C}">
      <dgm:prSet phldrT="[Text]" phldr="0"/>
      <dgm:spPr/>
      <dgm:t>
        <a:bodyPr/>
        <a:lstStyle/>
        <a:p>
          <a:pPr rtl="0"/>
          <a:r>
            <a:rPr lang="en-US" dirty="0">
              <a:latin typeface="Open Sans SemiBold"/>
            </a:rPr>
            <a:t> Define loss function</a:t>
          </a:r>
          <a:endParaRPr lang="en-US" dirty="0"/>
        </a:p>
      </dgm:t>
    </dgm:pt>
    <dgm:pt modelId="{845C7DA5-1B9C-4703-8097-60DB8C1B73F3}" type="parTrans" cxnId="{A01780D8-CFEC-4506-A270-6A45CD5B0720}">
      <dgm:prSet/>
      <dgm:spPr/>
    </dgm:pt>
    <dgm:pt modelId="{B422843B-8933-42BA-8C0C-BFECFB3A098A}" type="sibTrans" cxnId="{A01780D8-CFEC-4506-A270-6A45CD5B0720}">
      <dgm:prSet/>
      <dgm:spPr/>
      <dgm:t>
        <a:bodyPr/>
        <a:lstStyle/>
        <a:p>
          <a:endParaRPr lang="en-US"/>
        </a:p>
      </dgm:t>
    </dgm:pt>
    <dgm:pt modelId="{A4DDCA11-1EE5-453A-8C93-CC441975963E}">
      <dgm:prSet phldr="0"/>
      <dgm:spPr/>
      <dgm:t>
        <a:bodyPr/>
        <a:lstStyle/>
        <a:p>
          <a:pPr rtl="0"/>
          <a:r>
            <a:rPr lang="en-US" dirty="0">
              <a:latin typeface="Open Sans SemiBold"/>
            </a:rPr>
            <a:t> Define optimizer </a:t>
          </a:r>
        </a:p>
      </dgm:t>
    </dgm:pt>
    <dgm:pt modelId="{CCF704E1-5723-444F-B1C7-B44F468A0CD1}" type="parTrans" cxnId="{6B20EB70-3F61-4A6C-A542-90E995F9E163}">
      <dgm:prSet/>
      <dgm:spPr/>
    </dgm:pt>
    <dgm:pt modelId="{E8161659-9467-4F7D-8210-0636EFB6576B}" type="sibTrans" cxnId="{6B20EB70-3F61-4A6C-A542-90E995F9E163}">
      <dgm:prSet/>
      <dgm:spPr/>
      <dgm:t>
        <a:bodyPr/>
        <a:lstStyle/>
        <a:p>
          <a:endParaRPr lang="en-US"/>
        </a:p>
      </dgm:t>
    </dgm:pt>
    <dgm:pt modelId="{77E20074-493F-4F9E-BF2D-A80B219C5DE4}">
      <dgm:prSet phldr="0"/>
      <dgm:spPr/>
      <dgm:t>
        <a:bodyPr/>
        <a:lstStyle/>
        <a:p>
          <a:pPr rtl="0"/>
          <a:r>
            <a:rPr lang="en-US" dirty="0">
              <a:latin typeface="Open Sans SemiBold"/>
            </a:rPr>
            <a:t> Training model</a:t>
          </a:r>
        </a:p>
      </dgm:t>
    </dgm:pt>
    <dgm:pt modelId="{FACD4B1A-EADE-429B-919E-A59DF918931F}" type="parTrans" cxnId="{A64755CA-26F5-4B93-9B27-028124EC2D53}">
      <dgm:prSet/>
      <dgm:spPr/>
    </dgm:pt>
    <dgm:pt modelId="{91CED7B6-48E4-463E-B6E2-4D6D2D5C66E4}" type="sibTrans" cxnId="{A64755CA-26F5-4B93-9B27-028124EC2D53}">
      <dgm:prSet/>
      <dgm:spPr/>
      <dgm:t>
        <a:bodyPr/>
        <a:lstStyle/>
        <a:p>
          <a:endParaRPr lang="en-US"/>
        </a:p>
      </dgm:t>
    </dgm:pt>
    <dgm:pt modelId="{D8935579-0307-4C67-9819-661756B54B38}">
      <dgm:prSet phldr="0"/>
      <dgm:spPr/>
      <dgm:t>
        <a:bodyPr/>
        <a:lstStyle/>
        <a:p>
          <a:pPr rtl="0"/>
          <a:r>
            <a:rPr lang="en-US" dirty="0">
              <a:latin typeface="Open Sans SemiBold"/>
            </a:rPr>
            <a:t> Validation and Testing</a:t>
          </a:r>
        </a:p>
      </dgm:t>
    </dgm:pt>
    <dgm:pt modelId="{9AB14174-CDBF-4516-B8DA-63E14154EA49}" type="parTrans" cxnId="{6A16E6D0-7D73-461A-A8C3-F8A8CDC41AA8}">
      <dgm:prSet/>
      <dgm:spPr/>
    </dgm:pt>
    <dgm:pt modelId="{74D7A4A3-2104-42BD-9B84-1206FFA7DC4D}" type="sibTrans" cxnId="{6A16E6D0-7D73-461A-A8C3-F8A8CDC41AA8}">
      <dgm:prSet/>
      <dgm:spPr/>
    </dgm:pt>
    <dgm:pt modelId="{827ACE22-AA45-42AB-A3B3-4F8C79B37C76}" type="pres">
      <dgm:prSet presAssocID="{DFD7BDE1-58CF-4F23-A775-A4D878033503}" presName="linearFlow" presStyleCnt="0">
        <dgm:presLayoutVars>
          <dgm:resizeHandles val="exact"/>
        </dgm:presLayoutVars>
      </dgm:prSet>
      <dgm:spPr/>
    </dgm:pt>
    <dgm:pt modelId="{9B422A48-40CB-4B38-ADC8-1A64BB9A10F0}" type="pres">
      <dgm:prSet presAssocID="{94D491A3-A342-4E97-AB7B-45374A38F679}" presName="node" presStyleLbl="node1" presStyleIdx="0" presStyleCnt="6">
        <dgm:presLayoutVars>
          <dgm:bulletEnabled val="1"/>
        </dgm:presLayoutVars>
      </dgm:prSet>
      <dgm:spPr/>
    </dgm:pt>
    <dgm:pt modelId="{89DD1ADB-6455-43E0-9E86-D5911474B8D5}" type="pres">
      <dgm:prSet presAssocID="{653DC788-2E95-4942-BB9C-4DC9FE652CD5}" presName="sibTrans" presStyleLbl="sibTrans2D1" presStyleIdx="0" presStyleCnt="5"/>
      <dgm:spPr/>
    </dgm:pt>
    <dgm:pt modelId="{CCB4366C-4B48-48F3-98EA-1C0F6E455B0F}" type="pres">
      <dgm:prSet presAssocID="{653DC788-2E95-4942-BB9C-4DC9FE652CD5}" presName="connectorText" presStyleLbl="sibTrans2D1" presStyleIdx="0" presStyleCnt="5"/>
      <dgm:spPr/>
    </dgm:pt>
    <dgm:pt modelId="{A5FCD2E6-5691-46B9-A46C-C4E9358636B7}" type="pres">
      <dgm:prSet presAssocID="{6C816680-C3E5-4E61-8E6A-236F01BC7F3E}" presName="node" presStyleLbl="node1" presStyleIdx="1" presStyleCnt="6">
        <dgm:presLayoutVars>
          <dgm:bulletEnabled val="1"/>
        </dgm:presLayoutVars>
      </dgm:prSet>
      <dgm:spPr/>
    </dgm:pt>
    <dgm:pt modelId="{31B12B69-51D4-4060-BC27-36605A1CC847}" type="pres">
      <dgm:prSet presAssocID="{ECF73052-AADC-46B1-9FC9-7CEB98C4BB2C}" presName="sibTrans" presStyleLbl="sibTrans2D1" presStyleIdx="1" presStyleCnt="5"/>
      <dgm:spPr/>
    </dgm:pt>
    <dgm:pt modelId="{DDE31239-F013-4710-AA9B-7C83DF6A7C77}" type="pres">
      <dgm:prSet presAssocID="{ECF73052-AADC-46B1-9FC9-7CEB98C4BB2C}" presName="connectorText" presStyleLbl="sibTrans2D1" presStyleIdx="1" presStyleCnt="5"/>
      <dgm:spPr/>
    </dgm:pt>
    <dgm:pt modelId="{CBDCBF8A-6657-4297-89D0-B0F4A6B0C746}" type="pres">
      <dgm:prSet presAssocID="{47376DD6-802F-4BB5-8C9D-BCE74AE1978C}" presName="node" presStyleLbl="node1" presStyleIdx="2" presStyleCnt="6">
        <dgm:presLayoutVars>
          <dgm:bulletEnabled val="1"/>
        </dgm:presLayoutVars>
      </dgm:prSet>
      <dgm:spPr/>
    </dgm:pt>
    <dgm:pt modelId="{AD5E6300-24A3-4C18-88EA-CEB3138EAC2A}" type="pres">
      <dgm:prSet presAssocID="{B422843B-8933-42BA-8C0C-BFECFB3A098A}" presName="sibTrans" presStyleLbl="sibTrans2D1" presStyleIdx="2" presStyleCnt="5"/>
      <dgm:spPr/>
    </dgm:pt>
    <dgm:pt modelId="{35ADA0A5-AE63-462F-A492-5F621F436323}" type="pres">
      <dgm:prSet presAssocID="{B422843B-8933-42BA-8C0C-BFECFB3A098A}" presName="connectorText" presStyleLbl="sibTrans2D1" presStyleIdx="2" presStyleCnt="5"/>
      <dgm:spPr/>
    </dgm:pt>
    <dgm:pt modelId="{E901E20B-1380-480C-AA6F-769F878B0877}" type="pres">
      <dgm:prSet presAssocID="{A4DDCA11-1EE5-453A-8C93-CC441975963E}" presName="node" presStyleLbl="node1" presStyleIdx="3" presStyleCnt="6">
        <dgm:presLayoutVars>
          <dgm:bulletEnabled val="1"/>
        </dgm:presLayoutVars>
      </dgm:prSet>
      <dgm:spPr/>
    </dgm:pt>
    <dgm:pt modelId="{A2977621-4F92-41CE-B487-5F31A9ECEFBA}" type="pres">
      <dgm:prSet presAssocID="{E8161659-9467-4F7D-8210-0636EFB6576B}" presName="sibTrans" presStyleLbl="sibTrans2D1" presStyleIdx="3" presStyleCnt="5"/>
      <dgm:spPr/>
    </dgm:pt>
    <dgm:pt modelId="{BF6EC35F-3D90-48B0-A310-3B8552C28649}" type="pres">
      <dgm:prSet presAssocID="{E8161659-9467-4F7D-8210-0636EFB6576B}" presName="connectorText" presStyleLbl="sibTrans2D1" presStyleIdx="3" presStyleCnt="5"/>
      <dgm:spPr/>
    </dgm:pt>
    <dgm:pt modelId="{79C9033E-9C63-4E12-A312-062E84336916}" type="pres">
      <dgm:prSet presAssocID="{77E20074-493F-4F9E-BF2D-A80B219C5DE4}" presName="node" presStyleLbl="node1" presStyleIdx="4" presStyleCnt="6">
        <dgm:presLayoutVars>
          <dgm:bulletEnabled val="1"/>
        </dgm:presLayoutVars>
      </dgm:prSet>
      <dgm:spPr/>
    </dgm:pt>
    <dgm:pt modelId="{F95AFEB4-0A6C-468A-8351-C5389CC06F18}" type="pres">
      <dgm:prSet presAssocID="{91CED7B6-48E4-463E-B6E2-4D6D2D5C66E4}" presName="sibTrans" presStyleLbl="sibTrans2D1" presStyleIdx="4" presStyleCnt="5"/>
      <dgm:spPr/>
    </dgm:pt>
    <dgm:pt modelId="{15243BAA-EE92-4D1A-BCF6-D4DC61987673}" type="pres">
      <dgm:prSet presAssocID="{91CED7B6-48E4-463E-B6E2-4D6D2D5C66E4}" presName="connectorText" presStyleLbl="sibTrans2D1" presStyleIdx="4" presStyleCnt="5"/>
      <dgm:spPr/>
    </dgm:pt>
    <dgm:pt modelId="{8C0A3405-6B62-4357-B570-DB9354BF2917}" type="pres">
      <dgm:prSet presAssocID="{D8935579-0307-4C67-9819-661756B54B38}" presName="node" presStyleLbl="node1" presStyleIdx="5" presStyleCnt="6">
        <dgm:presLayoutVars>
          <dgm:bulletEnabled val="1"/>
        </dgm:presLayoutVars>
      </dgm:prSet>
      <dgm:spPr/>
    </dgm:pt>
  </dgm:ptLst>
  <dgm:cxnLst>
    <dgm:cxn modelId="{25A5BC10-F623-46A2-9FB6-AFFFA889D3F7}" type="presOf" srcId="{DFD7BDE1-58CF-4F23-A775-A4D878033503}" destId="{827ACE22-AA45-42AB-A3B3-4F8C79B37C76}" srcOrd="0" destOrd="0" presId="urn:microsoft.com/office/officeart/2005/8/layout/process2"/>
    <dgm:cxn modelId="{18CE6314-6971-4EB3-9F64-1BE61AA78FAD}" type="presOf" srcId="{ECF73052-AADC-46B1-9FC9-7CEB98C4BB2C}" destId="{DDE31239-F013-4710-AA9B-7C83DF6A7C77}" srcOrd="1" destOrd="0" presId="urn:microsoft.com/office/officeart/2005/8/layout/process2"/>
    <dgm:cxn modelId="{CA838F14-5BDB-48B2-860C-F0172C344290}" type="presOf" srcId="{B422843B-8933-42BA-8C0C-BFECFB3A098A}" destId="{35ADA0A5-AE63-462F-A492-5F621F436323}" srcOrd="1" destOrd="0" presId="urn:microsoft.com/office/officeart/2005/8/layout/process2"/>
    <dgm:cxn modelId="{820C701E-3627-40A7-A8DB-91BDB17384DB}" type="presOf" srcId="{D8935579-0307-4C67-9819-661756B54B38}" destId="{8C0A3405-6B62-4357-B570-DB9354BF2917}" srcOrd="0" destOrd="0" presId="urn:microsoft.com/office/officeart/2005/8/layout/process2"/>
    <dgm:cxn modelId="{33BC2A2C-B55A-440E-B45B-D4FAF1E5F270}" srcId="{DFD7BDE1-58CF-4F23-A775-A4D878033503}" destId="{6C816680-C3E5-4E61-8E6A-236F01BC7F3E}" srcOrd="1" destOrd="0" parTransId="{3745AE2C-7CC8-41B8-B9DA-6D1A4AE99A88}" sibTransId="{ECF73052-AADC-46B1-9FC9-7CEB98C4BB2C}"/>
    <dgm:cxn modelId="{4788AC37-F6C6-4D46-8044-E8377F8D3C37}" type="presOf" srcId="{77E20074-493F-4F9E-BF2D-A80B219C5DE4}" destId="{79C9033E-9C63-4E12-A312-062E84336916}" srcOrd="0" destOrd="0" presId="urn:microsoft.com/office/officeart/2005/8/layout/process2"/>
    <dgm:cxn modelId="{4633705D-4597-4900-ABC1-0037B3C5A89A}" type="presOf" srcId="{91CED7B6-48E4-463E-B6E2-4D6D2D5C66E4}" destId="{15243BAA-EE92-4D1A-BCF6-D4DC61987673}" srcOrd="1" destOrd="0" presId="urn:microsoft.com/office/officeart/2005/8/layout/process2"/>
    <dgm:cxn modelId="{A38D9A62-7FA8-464E-A83D-5A3178C6DD80}" type="presOf" srcId="{6C816680-C3E5-4E61-8E6A-236F01BC7F3E}" destId="{A5FCD2E6-5691-46B9-A46C-C4E9358636B7}" srcOrd="0" destOrd="0" presId="urn:microsoft.com/office/officeart/2005/8/layout/process2"/>
    <dgm:cxn modelId="{6B20EB70-3F61-4A6C-A542-90E995F9E163}" srcId="{DFD7BDE1-58CF-4F23-A775-A4D878033503}" destId="{A4DDCA11-1EE5-453A-8C93-CC441975963E}" srcOrd="3" destOrd="0" parTransId="{CCF704E1-5723-444F-B1C7-B44F468A0CD1}" sibTransId="{E8161659-9467-4F7D-8210-0636EFB6576B}"/>
    <dgm:cxn modelId="{3E848E51-356C-4165-95CF-B54E46D5F87A}" type="presOf" srcId="{B422843B-8933-42BA-8C0C-BFECFB3A098A}" destId="{AD5E6300-24A3-4C18-88EA-CEB3138EAC2A}" srcOrd="0" destOrd="0" presId="urn:microsoft.com/office/officeart/2005/8/layout/process2"/>
    <dgm:cxn modelId="{8BB84C97-7533-467B-929F-914BCF4E0E2F}" type="presOf" srcId="{A4DDCA11-1EE5-453A-8C93-CC441975963E}" destId="{E901E20B-1380-480C-AA6F-769F878B0877}" srcOrd="0" destOrd="0" presId="urn:microsoft.com/office/officeart/2005/8/layout/process2"/>
    <dgm:cxn modelId="{2F7AFC97-BC5D-4860-88CD-70C2A8FA9AA3}" type="presOf" srcId="{653DC788-2E95-4942-BB9C-4DC9FE652CD5}" destId="{CCB4366C-4B48-48F3-98EA-1C0F6E455B0F}" srcOrd="1" destOrd="0" presId="urn:microsoft.com/office/officeart/2005/8/layout/process2"/>
    <dgm:cxn modelId="{75581598-10F2-4A9F-8AC4-21A9B16A0055}" type="presOf" srcId="{E8161659-9467-4F7D-8210-0636EFB6576B}" destId="{BF6EC35F-3D90-48B0-A310-3B8552C28649}" srcOrd="1" destOrd="0" presId="urn:microsoft.com/office/officeart/2005/8/layout/process2"/>
    <dgm:cxn modelId="{CD8F6FBE-DEB0-47AF-8827-09E37B6CC54E}" type="presOf" srcId="{91CED7B6-48E4-463E-B6E2-4D6D2D5C66E4}" destId="{F95AFEB4-0A6C-468A-8351-C5389CC06F18}" srcOrd="0" destOrd="0" presId="urn:microsoft.com/office/officeart/2005/8/layout/process2"/>
    <dgm:cxn modelId="{4B9CDFC9-7C6D-488C-B742-1FCFCD40DEDF}" type="presOf" srcId="{94D491A3-A342-4E97-AB7B-45374A38F679}" destId="{9B422A48-40CB-4B38-ADC8-1A64BB9A10F0}" srcOrd="0" destOrd="0" presId="urn:microsoft.com/office/officeart/2005/8/layout/process2"/>
    <dgm:cxn modelId="{A64755CA-26F5-4B93-9B27-028124EC2D53}" srcId="{DFD7BDE1-58CF-4F23-A775-A4D878033503}" destId="{77E20074-493F-4F9E-BF2D-A80B219C5DE4}" srcOrd="4" destOrd="0" parTransId="{FACD4B1A-EADE-429B-919E-A59DF918931F}" sibTransId="{91CED7B6-48E4-463E-B6E2-4D6D2D5C66E4}"/>
    <dgm:cxn modelId="{88823ACB-653C-47BE-AB85-620381EECB2C}" type="presOf" srcId="{47376DD6-802F-4BB5-8C9D-BCE74AE1978C}" destId="{CBDCBF8A-6657-4297-89D0-B0F4A6B0C746}" srcOrd="0" destOrd="0" presId="urn:microsoft.com/office/officeart/2005/8/layout/process2"/>
    <dgm:cxn modelId="{6A16E6D0-7D73-461A-A8C3-F8A8CDC41AA8}" srcId="{DFD7BDE1-58CF-4F23-A775-A4D878033503}" destId="{D8935579-0307-4C67-9819-661756B54B38}" srcOrd="5" destOrd="0" parTransId="{9AB14174-CDBF-4516-B8DA-63E14154EA49}" sibTransId="{74D7A4A3-2104-42BD-9B84-1206FFA7DC4D}"/>
    <dgm:cxn modelId="{DED351D1-D31F-4057-B4A0-7A5AC91E57F7}" type="presOf" srcId="{ECF73052-AADC-46B1-9FC9-7CEB98C4BB2C}" destId="{31B12B69-51D4-4060-BC27-36605A1CC847}" srcOrd="0" destOrd="0" presId="urn:microsoft.com/office/officeart/2005/8/layout/process2"/>
    <dgm:cxn modelId="{403401D2-E408-49EB-A003-5DF8F022187E}" srcId="{DFD7BDE1-58CF-4F23-A775-A4D878033503}" destId="{94D491A3-A342-4E97-AB7B-45374A38F679}" srcOrd="0" destOrd="0" parTransId="{5CC361DF-EADD-4107-9B31-856E2DE21E38}" sibTransId="{653DC788-2E95-4942-BB9C-4DC9FE652CD5}"/>
    <dgm:cxn modelId="{A01780D8-CFEC-4506-A270-6A45CD5B0720}" srcId="{DFD7BDE1-58CF-4F23-A775-A4D878033503}" destId="{47376DD6-802F-4BB5-8C9D-BCE74AE1978C}" srcOrd="2" destOrd="0" parTransId="{845C7DA5-1B9C-4703-8097-60DB8C1B73F3}" sibTransId="{B422843B-8933-42BA-8C0C-BFECFB3A098A}"/>
    <dgm:cxn modelId="{5CBF87E2-E4BE-4123-882C-2934E5818037}" type="presOf" srcId="{E8161659-9467-4F7D-8210-0636EFB6576B}" destId="{A2977621-4F92-41CE-B487-5F31A9ECEFBA}" srcOrd="0" destOrd="0" presId="urn:microsoft.com/office/officeart/2005/8/layout/process2"/>
    <dgm:cxn modelId="{60155CF3-9DD9-443A-80F3-2400E758271D}" type="presOf" srcId="{653DC788-2E95-4942-BB9C-4DC9FE652CD5}" destId="{89DD1ADB-6455-43E0-9E86-D5911474B8D5}" srcOrd="0" destOrd="0" presId="urn:microsoft.com/office/officeart/2005/8/layout/process2"/>
    <dgm:cxn modelId="{B4597B26-1C9E-4A53-B9D6-F694A23EF662}" type="presParOf" srcId="{827ACE22-AA45-42AB-A3B3-4F8C79B37C76}" destId="{9B422A48-40CB-4B38-ADC8-1A64BB9A10F0}" srcOrd="0" destOrd="0" presId="urn:microsoft.com/office/officeart/2005/8/layout/process2"/>
    <dgm:cxn modelId="{4F35C5C2-614A-4881-B26E-584DC8A3E9D3}" type="presParOf" srcId="{827ACE22-AA45-42AB-A3B3-4F8C79B37C76}" destId="{89DD1ADB-6455-43E0-9E86-D5911474B8D5}" srcOrd="1" destOrd="0" presId="urn:microsoft.com/office/officeart/2005/8/layout/process2"/>
    <dgm:cxn modelId="{9DAA1C85-3E04-4544-8930-0F8C5F61DEE1}" type="presParOf" srcId="{89DD1ADB-6455-43E0-9E86-D5911474B8D5}" destId="{CCB4366C-4B48-48F3-98EA-1C0F6E455B0F}" srcOrd="0" destOrd="0" presId="urn:microsoft.com/office/officeart/2005/8/layout/process2"/>
    <dgm:cxn modelId="{39D4DFCE-8389-4147-B110-C36167EC6D61}" type="presParOf" srcId="{827ACE22-AA45-42AB-A3B3-4F8C79B37C76}" destId="{A5FCD2E6-5691-46B9-A46C-C4E9358636B7}" srcOrd="2" destOrd="0" presId="urn:microsoft.com/office/officeart/2005/8/layout/process2"/>
    <dgm:cxn modelId="{80ED65C4-8E09-4835-96C5-06A051F8E121}" type="presParOf" srcId="{827ACE22-AA45-42AB-A3B3-4F8C79B37C76}" destId="{31B12B69-51D4-4060-BC27-36605A1CC847}" srcOrd="3" destOrd="0" presId="urn:microsoft.com/office/officeart/2005/8/layout/process2"/>
    <dgm:cxn modelId="{27290F01-C8EB-440A-84F5-7300B84436F5}" type="presParOf" srcId="{31B12B69-51D4-4060-BC27-36605A1CC847}" destId="{DDE31239-F013-4710-AA9B-7C83DF6A7C77}" srcOrd="0" destOrd="0" presId="urn:microsoft.com/office/officeart/2005/8/layout/process2"/>
    <dgm:cxn modelId="{030F4279-51F8-436A-9FD2-21ED89E26EC1}" type="presParOf" srcId="{827ACE22-AA45-42AB-A3B3-4F8C79B37C76}" destId="{CBDCBF8A-6657-4297-89D0-B0F4A6B0C746}" srcOrd="4" destOrd="0" presId="urn:microsoft.com/office/officeart/2005/8/layout/process2"/>
    <dgm:cxn modelId="{CA4DE5DC-9E0C-4A1A-AA72-651D888FABCC}" type="presParOf" srcId="{827ACE22-AA45-42AB-A3B3-4F8C79B37C76}" destId="{AD5E6300-24A3-4C18-88EA-CEB3138EAC2A}" srcOrd="5" destOrd="0" presId="urn:microsoft.com/office/officeart/2005/8/layout/process2"/>
    <dgm:cxn modelId="{D5130B43-969F-4237-B28B-B6A64180F04B}" type="presParOf" srcId="{AD5E6300-24A3-4C18-88EA-CEB3138EAC2A}" destId="{35ADA0A5-AE63-462F-A492-5F621F436323}" srcOrd="0" destOrd="0" presId="urn:microsoft.com/office/officeart/2005/8/layout/process2"/>
    <dgm:cxn modelId="{0549818C-7719-4D1A-B4B4-7E2D186FF79E}" type="presParOf" srcId="{827ACE22-AA45-42AB-A3B3-4F8C79B37C76}" destId="{E901E20B-1380-480C-AA6F-769F878B0877}" srcOrd="6" destOrd="0" presId="urn:microsoft.com/office/officeart/2005/8/layout/process2"/>
    <dgm:cxn modelId="{2AA8ED5D-3094-4C87-9959-932E561AB770}" type="presParOf" srcId="{827ACE22-AA45-42AB-A3B3-4F8C79B37C76}" destId="{A2977621-4F92-41CE-B487-5F31A9ECEFBA}" srcOrd="7" destOrd="0" presId="urn:microsoft.com/office/officeart/2005/8/layout/process2"/>
    <dgm:cxn modelId="{D38DF9F6-22EA-4B23-9760-8BD2797C9237}" type="presParOf" srcId="{A2977621-4F92-41CE-B487-5F31A9ECEFBA}" destId="{BF6EC35F-3D90-48B0-A310-3B8552C28649}" srcOrd="0" destOrd="0" presId="urn:microsoft.com/office/officeart/2005/8/layout/process2"/>
    <dgm:cxn modelId="{279E2DAE-F8E4-48DE-B038-7F1173E3A92F}" type="presParOf" srcId="{827ACE22-AA45-42AB-A3B3-4F8C79B37C76}" destId="{79C9033E-9C63-4E12-A312-062E84336916}" srcOrd="8" destOrd="0" presId="urn:microsoft.com/office/officeart/2005/8/layout/process2"/>
    <dgm:cxn modelId="{DFF8E88F-EE9A-4AD3-BA3A-8300D53A5C08}" type="presParOf" srcId="{827ACE22-AA45-42AB-A3B3-4F8C79B37C76}" destId="{F95AFEB4-0A6C-468A-8351-C5389CC06F18}" srcOrd="9" destOrd="0" presId="urn:microsoft.com/office/officeart/2005/8/layout/process2"/>
    <dgm:cxn modelId="{4D77C90B-F21F-4AA1-97F7-9637DAF7F5A9}" type="presParOf" srcId="{F95AFEB4-0A6C-468A-8351-C5389CC06F18}" destId="{15243BAA-EE92-4D1A-BCF6-D4DC61987673}" srcOrd="0" destOrd="0" presId="urn:microsoft.com/office/officeart/2005/8/layout/process2"/>
    <dgm:cxn modelId="{3C24EC14-C559-4713-96A3-86D05CDD291A}" type="presParOf" srcId="{827ACE22-AA45-42AB-A3B3-4F8C79B37C76}" destId="{8C0A3405-6B62-4357-B570-DB9354BF2917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D7BDE1-58CF-4F23-A775-A4D87803350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4D491A3-A342-4E97-AB7B-45374A38F679}">
      <dgm:prSet phldrT="[Text]" phldr="0"/>
      <dgm:spPr/>
      <dgm:t>
        <a:bodyPr/>
        <a:lstStyle/>
        <a:p>
          <a:pPr rtl="0"/>
          <a:r>
            <a:rPr lang="en-US" dirty="0">
              <a:latin typeface="Open Sans SemiBold"/>
            </a:rPr>
            <a:t>Pre-process data</a:t>
          </a:r>
          <a:endParaRPr lang="en-US" dirty="0"/>
        </a:p>
      </dgm:t>
    </dgm:pt>
    <dgm:pt modelId="{5CC361DF-EADD-4107-9B31-856E2DE21E38}" type="parTrans" cxnId="{403401D2-E408-49EB-A003-5DF8F022187E}">
      <dgm:prSet/>
      <dgm:spPr/>
    </dgm:pt>
    <dgm:pt modelId="{653DC788-2E95-4942-BB9C-4DC9FE652CD5}" type="sibTrans" cxnId="{403401D2-E408-49EB-A003-5DF8F022187E}">
      <dgm:prSet/>
      <dgm:spPr/>
      <dgm:t>
        <a:bodyPr/>
        <a:lstStyle/>
        <a:p>
          <a:endParaRPr lang="en-US"/>
        </a:p>
      </dgm:t>
    </dgm:pt>
    <dgm:pt modelId="{6C816680-C3E5-4E61-8E6A-236F01BC7F3E}">
      <dgm:prSet phldrT="[Text]" phldr="0"/>
      <dgm:spPr/>
      <dgm:t>
        <a:bodyPr/>
        <a:lstStyle/>
        <a:p>
          <a:pPr rtl="0"/>
          <a:r>
            <a:rPr lang="en-US" dirty="0">
              <a:latin typeface="Open Sans SemiBold"/>
            </a:rPr>
            <a:t>Define network</a:t>
          </a:r>
          <a:endParaRPr lang="en-US" dirty="0"/>
        </a:p>
      </dgm:t>
    </dgm:pt>
    <dgm:pt modelId="{3745AE2C-7CC8-41B8-B9DA-6D1A4AE99A88}" type="parTrans" cxnId="{33BC2A2C-B55A-440E-B45B-D4FAF1E5F270}">
      <dgm:prSet/>
      <dgm:spPr/>
    </dgm:pt>
    <dgm:pt modelId="{ECF73052-AADC-46B1-9FC9-7CEB98C4BB2C}" type="sibTrans" cxnId="{33BC2A2C-B55A-440E-B45B-D4FAF1E5F270}">
      <dgm:prSet/>
      <dgm:spPr/>
      <dgm:t>
        <a:bodyPr/>
        <a:lstStyle/>
        <a:p>
          <a:endParaRPr lang="en-US"/>
        </a:p>
      </dgm:t>
    </dgm:pt>
    <dgm:pt modelId="{47376DD6-802F-4BB5-8C9D-BCE74AE1978C}">
      <dgm:prSet phldrT="[Text]" phldr="0"/>
      <dgm:spPr/>
      <dgm:t>
        <a:bodyPr/>
        <a:lstStyle/>
        <a:p>
          <a:pPr rtl="0"/>
          <a:r>
            <a:rPr lang="en-US" dirty="0">
              <a:latin typeface="Open Sans SemiBold"/>
            </a:rPr>
            <a:t> Define loss function</a:t>
          </a:r>
          <a:endParaRPr lang="en-US" dirty="0"/>
        </a:p>
      </dgm:t>
    </dgm:pt>
    <dgm:pt modelId="{845C7DA5-1B9C-4703-8097-60DB8C1B73F3}" type="parTrans" cxnId="{A01780D8-CFEC-4506-A270-6A45CD5B0720}">
      <dgm:prSet/>
      <dgm:spPr/>
    </dgm:pt>
    <dgm:pt modelId="{B422843B-8933-42BA-8C0C-BFECFB3A098A}" type="sibTrans" cxnId="{A01780D8-CFEC-4506-A270-6A45CD5B0720}">
      <dgm:prSet/>
      <dgm:spPr/>
      <dgm:t>
        <a:bodyPr/>
        <a:lstStyle/>
        <a:p>
          <a:endParaRPr lang="en-US"/>
        </a:p>
      </dgm:t>
    </dgm:pt>
    <dgm:pt modelId="{A4DDCA11-1EE5-453A-8C93-CC441975963E}">
      <dgm:prSet phldr="0"/>
      <dgm:spPr/>
      <dgm:t>
        <a:bodyPr/>
        <a:lstStyle/>
        <a:p>
          <a:pPr rtl="0"/>
          <a:r>
            <a:rPr lang="en-US" dirty="0">
              <a:latin typeface="Open Sans SemiBold"/>
            </a:rPr>
            <a:t> Define optimizer </a:t>
          </a:r>
        </a:p>
      </dgm:t>
    </dgm:pt>
    <dgm:pt modelId="{CCF704E1-5723-444F-B1C7-B44F468A0CD1}" type="parTrans" cxnId="{6B20EB70-3F61-4A6C-A542-90E995F9E163}">
      <dgm:prSet/>
      <dgm:spPr/>
    </dgm:pt>
    <dgm:pt modelId="{E8161659-9467-4F7D-8210-0636EFB6576B}" type="sibTrans" cxnId="{6B20EB70-3F61-4A6C-A542-90E995F9E163}">
      <dgm:prSet/>
      <dgm:spPr/>
      <dgm:t>
        <a:bodyPr/>
        <a:lstStyle/>
        <a:p>
          <a:endParaRPr lang="en-US"/>
        </a:p>
      </dgm:t>
    </dgm:pt>
    <dgm:pt modelId="{77E20074-493F-4F9E-BF2D-A80B219C5DE4}">
      <dgm:prSet phldr="0"/>
      <dgm:spPr/>
      <dgm:t>
        <a:bodyPr/>
        <a:lstStyle/>
        <a:p>
          <a:pPr rtl="0"/>
          <a:r>
            <a:rPr lang="en-US" dirty="0">
              <a:latin typeface="Open Sans SemiBold"/>
            </a:rPr>
            <a:t> Training model</a:t>
          </a:r>
        </a:p>
      </dgm:t>
    </dgm:pt>
    <dgm:pt modelId="{FACD4B1A-EADE-429B-919E-A59DF918931F}" type="parTrans" cxnId="{A64755CA-26F5-4B93-9B27-028124EC2D53}">
      <dgm:prSet/>
      <dgm:spPr/>
    </dgm:pt>
    <dgm:pt modelId="{91CED7B6-48E4-463E-B6E2-4D6D2D5C66E4}" type="sibTrans" cxnId="{A64755CA-26F5-4B93-9B27-028124EC2D53}">
      <dgm:prSet/>
      <dgm:spPr/>
      <dgm:t>
        <a:bodyPr/>
        <a:lstStyle/>
        <a:p>
          <a:endParaRPr lang="en-US"/>
        </a:p>
      </dgm:t>
    </dgm:pt>
    <dgm:pt modelId="{D8935579-0307-4C67-9819-661756B54B38}">
      <dgm:prSet phldr="0"/>
      <dgm:spPr/>
      <dgm:t>
        <a:bodyPr/>
        <a:lstStyle/>
        <a:p>
          <a:pPr rtl="0"/>
          <a:r>
            <a:rPr lang="en-US" dirty="0">
              <a:latin typeface="Open Sans SemiBold"/>
            </a:rPr>
            <a:t> Validation and Testing</a:t>
          </a:r>
        </a:p>
      </dgm:t>
    </dgm:pt>
    <dgm:pt modelId="{9AB14174-CDBF-4516-B8DA-63E14154EA49}" type="parTrans" cxnId="{6A16E6D0-7D73-461A-A8C3-F8A8CDC41AA8}">
      <dgm:prSet/>
      <dgm:spPr/>
    </dgm:pt>
    <dgm:pt modelId="{74D7A4A3-2104-42BD-9B84-1206FFA7DC4D}" type="sibTrans" cxnId="{6A16E6D0-7D73-461A-A8C3-F8A8CDC41AA8}">
      <dgm:prSet/>
      <dgm:spPr/>
    </dgm:pt>
    <dgm:pt modelId="{827ACE22-AA45-42AB-A3B3-4F8C79B37C76}" type="pres">
      <dgm:prSet presAssocID="{DFD7BDE1-58CF-4F23-A775-A4D878033503}" presName="linearFlow" presStyleCnt="0">
        <dgm:presLayoutVars>
          <dgm:resizeHandles val="exact"/>
        </dgm:presLayoutVars>
      </dgm:prSet>
      <dgm:spPr/>
    </dgm:pt>
    <dgm:pt modelId="{9B422A48-40CB-4B38-ADC8-1A64BB9A10F0}" type="pres">
      <dgm:prSet presAssocID="{94D491A3-A342-4E97-AB7B-45374A38F679}" presName="node" presStyleLbl="node1" presStyleIdx="0" presStyleCnt="6">
        <dgm:presLayoutVars>
          <dgm:bulletEnabled val="1"/>
        </dgm:presLayoutVars>
      </dgm:prSet>
      <dgm:spPr/>
    </dgm:pt>
    <dgm:pt modelId="{89DD1ADB-6455-43E0-9E86-D5911474B8D5}" type="pres">
      <dgm:prSet presAssocID="{653DC788-2E95-4942-BB9C-4DC9FE652CD5}" presName="sibTrans" presStyleLbl="sibTrans2D1" presStyleIdx="0" presStyleCnt="5"/>
      <dgm:spPr/>
    </dgm:pt>
    <dgm:pt modelId="{CCB4366C-4B48-48F3-98EA-1C0F6E455B0F}" type="pres">
      <dgm:prSet presAssocID="{653DC788-2E95-4942-BB9C-4DC9FE652CD5}" presName="connectorText" presStyleLbl="sibTrans2D1" presStyleIdx="0" presStyleCnt="5"/>
      <dgm:spPr/>
    </dgm:pt>
    <dgm:pt modelId="{A5FCD2E6-5691-46B9-A46C-C4E9358636B7}" type="pres">
      <dgm:prSet presAssocID="{6C816680-C3E5-4E61-8E6A-236F01BC7F3E}" presName="node" presStyleLbl="node1" presStyleIdx="1" presStyleCnt="6">
        <dgm:presLayoutVars>
          <dgm:bulletEnabled val="1"/>
        </dgm:presLayoutVars>
      </dgm:prSet>
      <dgm:spPr/>
    </dgm:pt>
    <dgm:pt modelId="{31B12B69-51D4-4060-BC27-36605A1CC847}" type="pres">
      <dgm:prSet presAssocID="{ECF73052-AADC-46B1-9FC9-7CEB98C4BB2C}" presName="sibTrans" presStyleLbl="sibTrans2D1" presStyleIdx="1" presStyleCnt="5"/>
      <dgm:spPr/>
    </dgm:pt>
    <dgm:pt modelId="{DDE31239-F013-4710-AA9B-7C83DF6A7C77}" type="pres">
      <dgm:prSet presAssocID="{ECF73052-AADC-46B1-9FC9-7CEB98C4BB2C}" presName="connectorText" presStyleLbl="sibTrans2D1" presStyleIdx="1" presStyleCnt="5"/>
      <dgm:spPr/>
    </dgm:pt>
    <dgm:pt modelId="{CBDCBF8A-6657-4297-89D0-B0F4A6B0C746}" type="pres">
      <dgm:prSet presAssocID="{47376DD6-802F-4BB5-8C9D-BCE74AE1978C}" presName="node" presStyleLbl="node1" presStyleIdx="2" presStyleCnt="6">
        <dgm:presLayoutVars>
          <dgm:bulletEnabled val="1"/>
        </dgm:presLayoutVars>
      </dgm:prSet>
      <dgm:spPr/>
    </dgm:pt>
    <dgm:pt modelId="{AD5E6300-24A3-4C18-88EA-CEB3138EAC2A}" type="pres">
      <dgm:prSet presAssocID="{B422843B-8933-42BA-8C0C-BFECFB3A098A}" presName="sibTrans" presStyleLbl="sibTrans2D1" presStyleIdx="2" presStyleCnt="5"/>
      <dgm:spPr/>
    </dgm:pt>
    <dgm:pt modelId="{35ADA0A5-AE63-462F-A492-5F621F436323}" type="pres">
      <dgm:prSet presAssocID="{B422843B-8933-42BA-8C0C-BFECFB3A098A}" presName="connectorText" presStyleLbl="sibTrans2D1" presStyleIdx="2" presStyleCnt="5"/>
      <dgm:spPr/>
    </dgm:pt>
    <dgm:pt modelId="{E901E20B-1380-480C-AA6F-769F878B0877}" type="pres">
      <dgm:prSet presAssocID="{A4DDCA11-1EE5-453A-8C93-CC441975963E}" presName="node" presStyleLbl="node1" presStyleIdx="3" presStyleCnt="6">
        <dgm:presLayoutVars>
          <dgm:bulletEnabled val="1"/>
        </dgm:presLayoutVars>
      </dgm:prSet>
      <dgm:spPr/>
    </dgm:pt>
    <dgm:pt modelId="{A2977621-4F92-41CE-B487-5F31A9ECEFBA}" type="pres">
      <dgm:prSet presAssocID="{E8161659-9467-4F7D-8210-0636EFB6576B}" presName="sibTrans" presStyleLbl="sibTrans2D1" presStyleIdx="3" presStyleCnt="5"/>
      <dgm:spPr/>
    </dgm:pt>
    <dgm:pt modelId="{BF6EC35F-3D90-48B0-A310-3B8552C28649}" type="pres">
      <dgm:prSet presAssocID="{E8161659-9467-4F7D-8210-0636EFB6576B}" presName="connectorText" presStyleLbl="sibTrans2D1" presStyleIdx="3" presStyleCnt="5"/>
      <dgm:spPr/>
    </dgm:pt>
    <dgm:pt modelId="{79C9033E-9C63-4E12-A312-062E84336916}" type="pres">
      <dgm:prSet presAssocID="{77E20074-493F-4F9E-BF2D-A80B219C5DE4}" presName="node" presStyleLbl="node1" presStyleIdx="4" presStyleCnt="6">
        <dgm:presLayoutVars>
          <dgm:bulletEnabled val="1"/>
        </dgm:presLayoutVars>
      </dgm:prSet>
      <dgm:spPr/>
    </dgm:pt>
    <dgm:pt modelId="{F95AFEB4-0A6C-468A-8351-C5389CC06F18}" type="pres">
      <dgm:prSet presAssocID="{91CED7B6-48E4-463E-B6E2-4D6D2D5C66E4}" presName="sibTrans" presStyleLbl="sibTrans2D1" presStyleIdx="4" presStyleCnt="5"/>
      <dgm:spPr/>
    </dgm:pt>
    <dgm:pt modelId="{15243BAA-EE92-4D1A-BCF6-D4DC61987673}" type="pres">
      <dgm:prSet presAssocID="{91CED7B6-48E4-463E-B6E2-4D6D2D5C66E4}" presName="connectorText" presStyleLbl="sibTrans2D1" presStyleIdx="4" presStyleCnt="5"/>
      <dgm:spPr/>
    </dgm:pt>
    <dgm:pt modelId="{8C0A3405-6B62-4357-B570-DB9354BF2917}" type="pres">
      <dgm:prSet presAssocID="{D8935579-0307-4C67-9819-661756B54B38}" presName="node" presStyleLbl="node1" presStyleIdx="5" presStyleCnt="6">
        <dgm:presLayoutVars>
          <dgm:bulletEnabled val="1"/>
        </dgm:presLayoutVars>
      </dgm:prSet>
      <dgm:spPr/>
    </dgm:pt>
  </dgm:ptLst>
  <dgm:cxnLst>
    <dgm:cxn modelId="{25A5BC10-F623-46A2-9FB6-AFFFA889D3F7}" type="presOf" srcId="{DFD7BDE1-58CF-4F23-A775-A4D878033503}" destId="{827ACE22-AA45-42AB-A3B3-4F8C79B37C76}" srcOrd="0" destOrd="0" presId="urn:microsoft.com/office/officeart/2005/8/layout/process2"/>
    <dgm:cxn modelId="{18CE6314-6971-4EB3-9F64-1BE61AA78FAD}" type="presOf" srcId="{ECF73052-AADC-46B1-9FC9-7CEB98C4BB2C}" destId="{DDE31239-F013-4710-AA9B-7C83DF6A7C77}" srcOrd="1" destOrd="0" presId="urn:microsoft.com/office/officeart/2005/8/layout/process2"/>
    <dgm:cxn modelId="{CA838F14-5BDB-48B2-860C-F0172C344290}" type="presOf" srcId="{B422843B-8933-42BA-8C0C-BFECFB3A098A}" destId="{35ADA0A5-AE63-462F-A492-5F621F436323}" srcOrd="1" destOrd="0" presId="urn:microsoft.com/office/officeart/2005/8/layout/process2"/>
    <dgm:cxn modelId="{820C701E-3627-40A7-A8DB-91BDB17384DB}" type="presOf" srcId="{D8935579-0307-4C67-9819-661756B54B38}" destId="{8C0A3405-6B62-4357-B570-DB9354BF2917}" srcOrd="0" destOrd="0" presId="urn:microsoft.com/office/officeart/2005/8/layout/process2"/>
    <dgm:cxn modelId="{33BC2A2C-B55A-440E-B45B-D4FAF1E5F270}" srcId="{DFD7BDE1-58CF-4F23-A775-A4D878033503}" destId="{6C816680-C3E5-4E61-8E6A-236F01BC7F3E}" srcOrd="1" destOrd="0" parTransId="{3745AE2C-7CC8-41B8-B9DA-6D1A4AE99A88}" sibTransId="{ECF73052-AADC-46B1-9FC9-7CEB98C4BB2C}"/>
    <dgm:cxn modelId="{4788AC37-F6C6-4D46-8044-E8377F8D3C37}" type="presOf" srcId="{77E20074-493F-4F9E-BF2D-A80B219C5DE4}" destId="{79C9033E-9C63-4E12-A312-062E84336916}" srcOrd="0" destOrd="0" presId="urn:microsoft.com/office/officeart/2005/8/layout/process2"/>
    <dgm:cxn modelId="{4633705D-4597-4900-ABC1-0037B3C5A89A}" type="presOf" srcId="{91CED7B6-48E4-463E-B6E2-4D6D2D5C66E4}" destId="{15243BAA-EE92-4D1A-BCF6-D4DC61987673}" srcOrd="1" destOrd="0" presId="urn:microsoft.com/office/officeart/2005/8/layout/process2"/>
    <dgm:cxn modelId="{A38D9A62-7FA8-464E-A83D-5A3178C6DD80}" type="presOf" srcId="{6C816680-C3E5-4E61-8E6A-236F01BC7F3E}" destId="{A5FCD2E6-5691-46B9-A46C-C4E9358636B7}" srcOrd="0" destOrd="0" presId="urn:microsoft.com/office/officeart/2005/8/layout/process2"/>
    <dgm:cxn modelId="{6B20EB70-3F61-4A6C-A542-90E995F9E163}" srcId="{DFD7BDE1-58CF-4F23-A775-A4D878033503}" destId="{A4DDCA11-1EE5-453A-8C93-CC441975963E}" srcOrd="3" destOrd="0" parTransId="{CCF704E1-5723-444F-B1C7-B44F468A0CD1}" sibTransId="{E8161659-9467-4F7D-8210-0636EFB6576B}"/>
    <dgm:cxn modelId="{3E848E51-356C-4165-95CF-B54E46D5F87A}" type="presOf" srcId="{B422843B-8933-42BA-8C0C-BFECFB3A098A}" destId="{AD5E6300-24A3-4C18-88EA-CEB3138EAC2A}" srcOrd="0" destOrd="0" presId="urn:microsoft.com/office/officeart/2005/8/layout/process2"/>
    <dgm:cxn modelId="{8BB84C97-7533-467B-929F-914BCF4E0E2F}" type="presOf" srcId="{A4DDCA11-1EE5-453A-8C93-CC441975963E}" destId="{E901E20B-1380-480C-AA6F-769F878B0877}" srcOrd="0" destOrd="0" presId="urn:microsoft.com/office/officeart/2005/8/layout/process2"/>
    <dgm:cxn modelId="{2F7AFC97-BC5D-4860-88CD-70C2A8FA9AA3}" type="presOf" srcId="{653DC788-2E95-4942-BB9C-4DC9FE652CD5}" destId="{CCB4366C-4B48-48F3-98EA-1C0F6E455B0F}" srcOrd="1" destOrd="0" presId="urn:microsoft.com/office/officeart/2005/8/layout/process2"/>
    <dgm:cxn modelId="{75581598-10F2-4A9F-8AC4-21A9B16A0055}" type="presOf" srcId="{E8161659-9467-4F7D-8210-0636EFB6576B}" destId="{BF6EC35F-3D90-48B0-A310-3B8552C28649}" srcOrd="1" destOrd="0" presId="urn:microsoft.com/office/officeart/2005/8/layout/process2"/>
    <dgm:cxn modelId="{CD8F6FBE-DEB0-47AF-8827-09E37B6CC54E}" type="presOf" srcId="{91CED7B6-48E4-463E-B6E2-4D6D2D5C66E4}" destId="{F95AFEB4-0A6C-468A-8351-C5389CC06F18}" srcOrd="0" destOrd="0" presId="urn:microsoft.com/office/officeart/2005/8/layout/process2"/>
    <dgm:cxn modelId="{4B9CDFC9-7C6D-488C-B742-1FCFCD40DEDF}" type="presOf" srcId="{94D491A3-A342-4E97-AB7B-45374A38F679}" destId="{9B422A48-40CB-4B38-ADC8-1A64BB9A10F0}" srcOrd="0" destOrd="0" presId="urn:microsoft.com/office/officeart/2005/8/layout/process2"/>
    <dgm:cxn modelId="{A64755CA-26F5-4B93-9B27-028124EC2D53}" srcId="{DFD7BDE1-58CF-4F23-A775-A4D878033503}" destId="{77E20074-493F-4F9E-BF2D-A80B219C5DE4}" srcOrd="4" destOrd="0" parTransId="{FACD4B1A-EADE-429B-919E-A59DF918931F}" sibTransId="{91CED7B6-48E4-463E-B6E2-4D6D2D5C66E4}"/>
    <dgm:cxn modelId="{88823ACB-653C-47BE-AB85-620381EECB2C}" type="presOf" srcId="{47376DD6-802F-4BB5-8C9D-BCE74AE1978C}" destId="{CBDCBF8A-6657-4297-89D0-B0F4A6B0C746}" srcOrd="0" destOrd="0" presId="urn:microsoft.com/office/officeart/2005/8/layout/process2"/>
    <dgm:cxn modelId="{6A16E6D0-7D73-461A-A8C3-F8A8CDC41AA8}" srcId="{DFD7BDE1-58CF-4F23-A775-A4D878033503}" destId="{D8935579-0307-4C67-9819-661756B54B38}" srcOrd="5" destOrd="0" parTransId="{9AB14174-CDBF-4516-B8DA-63E14154EA49}" sibTransId="{74D7A4A3-2104-42BD-9B84-1206FFA7DC4D}"/>
    <dgm:cxn modelId="{DED351D1-D31F-4057-B4A0-7A5AC91E57F7}" type="presOf" srcId="{ECF73052-AADC-46B1-9FC9-7CEB98C4BB2C}" destId="{31B12B69-51D4-4060-BC27-36605A1CC847}" srcOrd="0" destOrd="0" presId="urn:microsoft.com/office/officeart/2005/8/layout/process2"/>
    <dgm:cxn modelId="{403401D2-E408-49EB-A003-5DF8F022187E}" srcId="{DFD7BDE1-58CF-4F23-A775-A4D878033503}" destId="{94D491A3-A342-4E97-AB7B-45374A38F679}" srcOrd="0" destOrd="0" parTransId="{5CC361DF-EADD-4107-9B31-856E2DE21E38}" sibTransId="{653DC788-2E95-4942-BB9C-4DC9FE652CD5}"/>
    <dgm:cxn modelId="{A01780D8-CFEC-4506-A270-6A45CD5B0720}" srcId="{DFD7BDE1-58CF-4F23-A775-A4D878033503}" destId="{47376DD6-802F-4BB5-8C9D-BCE74AE1978C}" srcOrd="2" destOrd="0" parTransId="{845C7DA5-1B9C-4703-8097-60DB8C1B73F3}" sibTransId="{B422843B-8933-42BA-8C0C-BFECFB3A098A}"/>
    <dgm:cxn modelId="{5CBF87E2-E4BE-4123-882C-2934E5818037}" type="presOf" srcId="{E8161659-9467-4F7D-8210-0636EFB6576B}" destId="{A2977621-4F92-41CE-B487-5F31A9ECEFBA}" srcOrd="0" destOrd="0" presId="urn:microsoft.com/office/officeart/2005/8/layout/process2"/>
    <dgm:cxn modelId="{60155CF3-9DD9-443A-80F3-2400E758271D}" type="presOf" srcId="{653DC788-2E95-4942-BB9C-4DC9FE652CD5}" destId="{89DD1ADB-6455-43E0-9E86-D5911474B8D5}" srcOrd="0" destOrd="0" presId="urn:microsoft.com/office/officeart/2005/8/layout/process2"/>
    <dgm:cxn modelId="{B4597B26-1C9E-4A53-B9D6-F694A23EF662}" type="presParOf" srcId="{827ACE22-AA45-42AB-A3B3-4F8C79B37C76}" destId="{9B422A48-40CB-4B38-ADC8-1A64BB9A10F0}" srcOrd="0" destOrd="0" presId="urn:microsoft.com/office/officeart/2005/8/layout/process2"/>
    <dgm:cxn modelId="{4F35C5C2-614A-4881-B26E-584DC8A3E9D3}" type="presParOf" srcId="{827ACE22-AA45-42AB-A3B3-4F8C79B37C76}" destId="{89DD1ADB-6455-43E0-9E86-D5911474B8D5}" srcOrd="1" destOrd="0" presId="urn:microsoft.com/office/officeart/2005/8/layout/process2"/>
    <dgm:cxn modelId="{9DAA1C85-3E04-4544-8930-0F8C5F61DEE1}" type="presParOf" srcId="{89DD1ADB-6455-43E0-9E86-D5911474B8D5}" destId="{CCB4366C-4B48-48F3-98EA-1C0F6E455B0F}" srcOrd="0" destOrd="0" presId="urn:microsoft.com/office/officeart/2005/8/layout/process2"/>
    <dgm:cxn modelId="{39D4DFCE-8389-4147-B110-C36167EC6D61}" type="presParOf" srcId="{827ACE22-AA45-42AB-A3B3-4F8C79B37C76}" destId="{A5FCD2E6-5691-46B9-A46C-C4E9358636B7}" srcOrd="2" destOrd="0" presId="urn:microsoft.com/office/officeart/2005/8/layout/process2"/>
    <dgm:cxn modelId="{80ED65C4-8E09-4835-96C5-06A051F8E121}" type="presParOf" srcId="{827ACE22-AA45-42AB-A3B3-4F8C79B37C76}" destId="{31B12B69-51D4-4060-BC27-36605A1CC847}" srcOrd="3" destOrd="0" presId="urn:microsoft.com/office/officeart/2005/8/layout/process2"/>
    <dgm:cxn modelId="{27290F01-C8EB-440A-84F5-7300B84436F5}" type="presParOf" srcId="{31B12B69-51D4-4060-BC27-36605A1CC847}" destId="{DDE31239-F013-4710-AA9B-7C83DF6A7C77}" srcOrd="0" destOrd="0" presId="urn:microsoft.com/office/officeart/2005/8/layout/process2"/>
    <dgm:cxn modelId="{030F4279-51F8-436A-9FD2-21ED89E26EC1}" type="presParOf" srcId="{827ACE22-AA45-42AB-A3B3-4F8C79B37C76}" destId="{CBDCBF8A-6657-4297-89D0-B0F4A6B0C746}" srcOrd="4" destOrd="0" presId="urn:microsoft.com/office/officeart/2005/8/layout/process2"/>
    <dgm:cxn modelId="{CA4DE5DC-9E0C-4A1A-AA72-651D888FABCC}" type="presParOf" srcId="{827ACE22-AA45-42AB-A3B3-4F8C79B37C76}" destId="{AD5E6300-24A3-4C18-88EA-CEB3138EAC2A}" srcOrd="5" destOrd="0" presId="urn:microsoft.com/office/officeart/2005/8/layout/process2"/>
    <dgm:cxn modelId="{D5130B43-969F-4237-B28B-B6A64180F04B}" type="presParOf" srcId="{AD5E6300-24A3-4C18-88EA-CEB3138EAC2A}" destId="{35ADA0A5-AE63-462F-A492-5F621F436323}" srcOrd="0" destOrd="0" presId="urn:microsoft.com/office/officeart/2005/8/layout/process2"/>
    <dgm:cxn modelId="{0549818C-7719-4D1A-B4B4-7E2D186FF79E}" type="presParOf" srcId="{827ACE22-AA45-42AB-A3B3-4F8C79B37C76}" destId="{E901E20B-1380-480C-AA6F-769F878B0877}" srcOrd="6" destOrd="0" presId="urn:microsoft.com/office/officeart/2005/8/layout/process2"/>
    <dgm:cxn modelId="{2AA8ED5D-3094-4C87-9959-932E561AB770}" type="presParOf" srcId="{827ACE22-AA45-42AB-A3B3-4F8C79B37C76}" destId="{A2977621-4F92-41CE-B487-5F31A9ECEFBA}" srcOrd="7" destOrd="0" presId="urn:microsoft.com/office/officeart/2005/8/layout/process2"/>
    <dgm:cxn modelId="{D38DF9F6-22EA-4B23-9760-8BD2797C9237}" type="presParOf" srcId="{A2977621-4F92-41CE-B487-5F31A9ECEFBA}" destId="{BF6EC35F-3D90-48B0-A310-3B8552C28649}" srcOrd="0" destOrd="0" presId="urn:microsoft.com/office/officeart/2005/8/layout/process2"/>
    <dgm:cxn modelId="{279E2DAE-F8E4-48DE-B038-7F1173E3A92F}" type="presParOf" srcId="{827ACE22-AA45-42AB-A3B3-4F8C79B37C76}" destId="{79C9033E-9C63-4E12-A312-062E84336916}" srcOrd="8" destOrd="0" presId="urn:microsoft.com/office/officeart/2005/8/layout/process2"/>
    <dgm:cxn modelId="{DFF8E88F-EE9A-4AD3-BA3A-8300D53A5C08}" type="presParOf" srcId="{827ACE22-AA45-42AB-A3B3-4F8C79B37C76}" destId="{F95AFEB4-0A6C-468A-8351-C5389CC06F18}" srcOrd="9" destOrd="0" presId="urn:microsoft.com/office/officeart/2005/8/layout/process2"/>
    <dgm:cxn modelId="{4D77C90B-F21F-4AA1-97F7-9637DAF7F5A9}" type="presParOf" srcId="{F95AFEB4-0A6C-468A-8351-C5389CC06F18}" destId="{15243BAA-EE92-4D1A-BCF6-D4DC61987673}" srcOrd="0" destOrd="0" presId="urn:microsoft.com/office/officeart/2005/8/layout/process2"/>
    <dgm:cxn modelId="{3C24EC14-C559-4713-96A3-86D05CDD291A}" type="presParOf" srcId="{827ACE22-AA45-42AB-A3B3-4F8C79B37C76}" destId="{8C0A3405-6B62-4357-B570-DB9354BF2917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22A48-40CB-4B38-ADC8-1A64BB9A10F0}">
      <dsp:nvSpPr>
        <dsp:cNvPr id="0" name=""/>
        <dsp:cNvSpPr/>
      </dsp:nvSpPr>
      <dsp:spPr>
        <a:xfrm>
          <a:off x="1678738" y="1597"/>
          <a:ext cx="1787908" cy="473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pen Sans SemiBold"/>
            </a:rPr>
            <a:t>Pre-process data</a:t>
          </a:r>
          <a:endParaRPr lang="en-US" sz="1200" kern="1200" dirty="0"/>
        </a:p>
      </dsp:txBody>
      <dsp:txXfrm>
        <a:off x="1692604" y="15463"/>
        <a:ext cx="1760176" cy="445690"/>
      </dsp:txXfrm>
    </dsp:sp>
    <dsp:sp modelId="{89DD1ADB-6455-43E0-9E86-D5911474B8D5}">
      <dsp:nvSpPr>
        <dsp:cNvPr id="0" name=""/>
        <dsp:cNvSpPr/>
      </dsp:nvSpPr>
      <dsp:spPr>
        <a:xfrm rot="5400000">
          <a:off x="2483926" y="486855"/>
          <a:ext cx="177533" cy="2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2508781" y="504608"/>
        <a:ext cx="127823" cy="124273"/>
      </dsp:txXfrm>
    </dsp:sp>
    <dsp:sp modelId="{A5FCD2E6-5691-46B9-A46C-C4E9358636B7}">
      <dsp:nvSpPr>
        <dsp:cNvPr id="0" name=""/>
        <dsp:cNvSpPr/>
      </dsp:nvSpPr>
      <dsp:spPr>
        <a:xfrm>
          <a:off x="1678738" y="711730"/>
          <a:ext cx="1787908" cy="473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pen Sans SemiBold"/>
            </a:rPr>
            <a:t>Define network</a:t>
          </a:r>
          <a:endParaRPr lang="en-US" sz="1200" kern="1200" dirty="0"/>
        </a:p>
      </dsp:txBody>
      <dsp:txXfrm>
        <a:off x="1692604" y="725596"/>
        <a:ext cx="1760176" cy="445690"/>
      </dsp:txXfrm>
    </dsp:sp>
    <dsp:sp modelId="{31B12B69-51D4-4060-BC27-36605A1CC847}">
      <dsp:nvSpPr>
        <dsp:cNvPr id="0" name=""/>
        <dsp:cNvSpPr/>
      </dsp:nvSpPr>
      <dsp:spPr>
        <a:xfrm rot="5400000">
          <a:off x="2483926" y="1196988"/>
          <a:ext cx="177533" cy="2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2508781" y="1214741"/>
        <a:ext cx="127823" cy="124273"/>
      </dsp:txXfrm>
    </dsp:sp>
    <dsp:sp modelId="{CBDCBF8A-6657-4297-89D0-B0F4A6B0C746}">
      <dsp:nvSpPr>
        <dsp:cNvPr id="0" name=""/>
        <dsp:cNvSpPr/>
      </dsp:nvSpPr>
      <dsp:spPr>
        <a:xfrm>
          <a:off x="1678738" y="1421863"/>
          <a:ext cx="1787908" cy="473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pen Sans SemiBold"/>
            </a:rPr>
            <a:t> Define loss function</a:t>
          </a:r>
          <a:endParaRPr lang="en-US" sz="1200" kern="1200" dirty="0"/>
        </a:p>
      </dsp:txBody>
      <dsp:txXfrm>
        <a:off x="1692604" y="1435729"/>
        <a:ext cx="1760176" cy="445690"/>
      </dsp:txXfrm>
    </dsp:sp>
    <dsp:sp modelId="{AD5E6300-24A3-4C18-88EA-CEB3138EAC2A}">
      <dsp:nvSpPr>
        <dsp:cNvPr id="0" name=""/>
        <dsp:cNvSpPr/>
      </dsp:nvSpPr>
      <dsp:spPr>
        <a:xfrm rot="5400000">
          <a:off x="2483926" y="1907121"/>
          <a:ext cx="177533" cy="2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2508781" y="1924874"/>
        <a:ext cx="127823" cy="124273"/>
      </dsp:txXfrm>
    </dsp:sp>
    <dsp:sp modelId="{E901E20B-1380-480C-AA6F-769F878B0877}">
      <dsp:nvSpPr>
        <dsp:cNvPr id="0" name=""/>
        <dsp:cNvSpPr/>
      </dsp:nvSpPr>
      <dsp:spPr>
        <a:xfrm>
          <a:off x="1678738" y="2131997"/>
          <a:ext cx="1787908" cy="473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pen Sans SemiBold"/>
            </a:rPr>
            <a:t> Define optimizer </a:t>
          </a:r>
        </a:p>
      </dsp:txBody>
      <dsp:txXfrm>
        <a:off x="1692604" y="2145863"/>
        <a:ext cx="1760176" cy="445690"/>
      </dsp:txXfrm>
    </dsp:sp>
    <dsp:sp modelId="{A2977621-4F92-41CE-B487-5F31A9ECEFBA}">
      <dsp:nvSpPr>
        <dsp:cNvPr id="0" name=""/>
        <dsp:cNvSpPr/>
      </dsp:nvSpPr>
      <dsp:spPr>
        <a:xfrm rot="5400000">
          <a:off x="2483926" y="2617254"/>
          <a:ext cx="177533" cy="2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2508781" y="2635007"/>
        <a:ext cx="127823" cy="124273"/>
      </dsp:txXfrm>
    </dsp:sp>
    <dsp:sp modelId="{79C9033E-9C63-4E12-A312-062E84336916}">
      <dsp:nvSpPr>
        <dsp:cNvPr id="0" name=""/>
        <dsp:cNvSpPr/>
      </dsp:nvSpPr>
      <dsp:spPr>
        <a:xfrm>
          <a:off x="1678738" y="2842130"/>
          <a:ext cx="1787908" cy="473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pen Sans SemiBold"/>
            </a:rPr>
            <a:t> Training model</a:t>
          </a:r>
        </a:p>
      </dsp:txBody>
      <dsp:txXfrm>
        <a:off x="1692604" y="2855996"/>
        <a:ext cx="1760176" cy="445690"/>
      </dsp:txXfrm>
    </dsp:sp>
    <dsp:sp modelId="{F95AFEB4-0A6C-468A-8351-C5389CC06F18}">
      <dsp:nvSpPr>
        <dsp:cNvPr id="0" name=""/>
        <dsp:cNvSpPr/>
      </dsp:nvSpPr>
      <dsp:spPr>
        <a:xfrm rot="5400000">
          <a:off x="2483926" y="3327387"/>
          <a:ext cx="177533" cy="2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2508781" y="3345140"/>
        <a:ext cx="127823" cy="124273"/>
      </dsp:txXfrm>
    </dsp:sp>
    <dsp:sp modelId="{8C0A3405-6B62-4357-B570-DB9354BF2917}">
      <dsp:nvSpPr>
        <dsp:cNvPr id="0" name=""/>
        <dsp:cNvSpPr/>
      </dsp:nvSpPr>
      <dsp:spPr>
        <a:xfrm>
          <a:off x="1678738" y="3552263"/>
          <a:ext cx="1787908" cy="473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pen Sans SemiBold"/>
            </a:rPr>
            <a:t> Validation and Testing</a:t>
          </a:r>
        </a:p>
      </dsp:txBody>
      <dsp:txXfrm>
        <a:off x="1692604" y="3566129"/>
        <a:ext cx="1760176" cy="4456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22A48-40CB-4B38-ADC8-1A64BB9A10F0}">
      <dsp:nvSpPr>
        <dsp:cNvPr id="0" name=""/>
        <dsp:cNvSpPr/>
      </dsp:nvSpPr>
      <dsp:spPr>
        <a:xfrm>
          <a:off x="1678738" y="1597"/>
          <a:ext cx="1787908" cy="473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pen Sans SemiBold"/>
            </a:rPr>
            <a:t>Pre-process data</a:t>
          </a:r>
          <a:endParaRPr lang="en-US" sz="1200" kern="1200" dirty="0"/>
        </a:p>
      </dsp:txBody>
      <dsp:txXfrm>
        <a:off x="1692604" y="15463"/>
        <a:ext cx="1760176" cy="445690"/>
      </dsp:txXfrm>
    </dsp:sp>
    <dsp:sp modelId="{89DD1ADB-6455-43E0-9E86-D5911474B8D5}">
      <dsp:nvSpPr>
        <dsp:cNvPr id="0" name=""/>
        <dsp:cNvSpPr/>
      </dsp:nvSpPr>
      <dsp:spPr>
        <a:xfrm rot="5400000">
          <a:off x="2483926" y="486855"/>
          <a:ext cx="177533" cy="2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2508781" y="504608"/>
        <a:ext cx="127823" cy="124273"/>
      </dsp:txXfrm>
    </dsp:sp>
    <dsp:sp modelId="{A5FCD2E6-5691-46B9-A46C-C4E9358636B7}">
      <dsp:nvSpPr>
        <dsp:cNvPr id="0" name=""/>
        <dsp:cNvSpPr/>
      </dsp:nvSpPr>
      <dsp:spPr>
        <a:xfrm>
          <a:off x="1678738" y="711730"/>
          <a:ext cx="1787908" cy="473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pen Sans SemiBold"/>
            </a:rPr>
            <a:t>Define network</a:t>
          </a:r>
          <a:endParaRPr lang="en-US" sz="1200" kern="1200" dirty="0"/>
        </a:p>
      </dsp:txBody>
      <dsp:txXfrm>
        <a:off x="1692604" y="725596"/>
        <a:ext cx="1760176" cy="445690"/>
      </dsp:txXfrm>
    </dsp:sp>
    <dsp:sp modelId="{31B12B69-51D4-4060-BC27-36605A1CC847}">
      <dsp:nvSpPr>
        <dsp:cNvPr id="0" name=""/>
        <dsp:cNvSpPr/>
      </dsp:nvSpPr>
      <dsp:spPr>
        <a:xfrm rot="5400000">
          <a:off x="2483926" y="1196988"/>
          <a:ext cx="177533" cy="2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2508781" y="1214741"/>
        <a:ext cx="127823" cy="124273"/>
      </dsp:txXfrm>
    </dsp:sp>
    <dsp:sp modelId="{CBDCBF8A-6657-4297-89D0-B0F4A6B0C746}">
      <dsp:nvSpPr>
        <dsp:cNvPr id="0" name=""/>
        <dsp:cNvSpPr/>
      </dsp:nvSpPr>
      <dsp:spPr>
        <a:xfrm>
          <a:off x="1678738" y="1421863"/>
          <a:ext cx="1787908" cy="473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pen Sans SemiBold"/>
            </a:rPr>
            <a:t> Define loss function</a:t>
          </a:r>
          <a:endParaRPr lang="en-US" sz="1200" kern="1200" dirty="0"/>
        </a:p>
      </dsp:txBody>
      <dsp:txXfrm>
        <a:off x="1692604" y="1435729"/>
        <a:ext cx="1760176" cy="445690"/>
      </dsp:txXfrm>
    </dsp:sp>
    <dsp:sp modelId="{AD5E6300-24A3-4C18-88EA-CEB3138EAC2A}">
      <dsp:nvSpPr>
        <dsp:cNvPr id="0" name=""/>
        <dsp:cNvSpPr/>
      </dsp:nvSpPr>
      <dsp:spPr>
        <a:xfrm rot="5400000">
          <a:off x="2483926" y="1907121"/>
          <a:ext cx="177533" cy="2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2508781" y="1924874"/>
        <a:ext cx="127823" cy="124273"/>
      </dsp:txXfrm>
    </dsp:sp>
    <dsp:sp modelId="{E901E20B-1380-480C-AA6F-769F878B0877}">
      <dsp:nvSpPr>
        <dsp:cNvPr id="0" name=""/>
        <dsp:cNvSpPr/>
      </dsp:nvSpPr>
      <dsp:spPr>
        <a:xfrm>
          <a:off x="1678738" y="2131997"/>
          <a:ext cx="1787908" cy="473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pen Sans SemiBold"/>
            </a:rPr>
            <a:t> Define optimizer </a:t>
          </a:r>
        </a:p>
      </dsp:txBody>
      <dsp:txXfrm>
        <a:off x="1692604" y="2145863"/>
        <a:ext cx="1760176" cy="445690"/>
      </dsp:txXfrm>
    </dsp:sp>
    <dsp:sp modelId="{A2977621-4F92-41CE-B487-5F31A9ECEFBA}">
      <dsp:nvSpPr>
        <dsp:cNvPr id="0" name=""/>
        <dsp:cNvSpPr/>
      </dsp:nvSpPr>
      <dsp:spPr>
        <a:xfrm rot="5400000">
          <a:off x="2483926" y="2617254"/>
          <a:ext cx="177533" cy="2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2508781" y="2635007"/>
        <a:ext cx="127823" cy="124273"/>
      </dsp:txXfrm>
    </dsp:sp>
    <dsp:sp modelId="{79C9033E-9C63-4E12-A312-062E84336916}">
      <dsp:nvSpPr>
        <dsp:cNvPr id="0" name=""/>
        <dsp:cNvSpPr/>
      </dsp:nvSpPr>
      <dsp:spPr>
        <a:xfrm>
          <a:off x="1678738" y="2842130"/>
          <a:ext cx="1787908" cy="473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pen Sans SemiBold"/>
            </a:rPr>
            <a:t> Training model</a:t>
          </a:r>
        </a:p>
      </dsp:txBody>
      <dsp:txXfrm>
        <a:off x="1692604" y="2855996"/>
        <a:ext cx="1760176" cy="445690"/>
      </dsp:txXfrm>
    </dsp:sp>
    <dsp:sp modelId="{F95AFEB4-0A6C-468A-8351-C5389CC06F18}">
      <dsp:nvSpPr>
        <dsp:cNvPr id="0" name=""/>
        <dsp:cNvSpPr/>
      </dsp:nvSpPr>
      <dsp:spPr>
        <a:xfrm rot="5400000">
          <a:off x="2483926" y="3327387"/>
          <a:ext cx="177533" cy="2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2508781" y="3345140"/>
        <a:ext cx="127823" cy="124273"/>
      </dsp:txXfrm>
    </dsp:sp>
    <dsp:sp modelId="{8C0A3405-6B62-4357-B570-DB9354BF2917}">
      <dsp:nvSpPr>
        <dsp:cNvPr id="0" name=""/>
        <dsp:cNvSpPr/>
      </dsp:nvSpPr>
      <dsp:spPr>
        <a:xfrm>
          <a:off x="1678738" y="3552263"/>
          <a:ext cx="1787908" cy="473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pen Sans SemiBold"/>
            </a:rPr>
            <a:t> Validation and Testing</a:t>
          </a:r>
        </a:p>
      </dsp:txBody>
      <dsp:txXfrm>
        <a:off x="1692604" y="3566129"/>
        <a:ext cx="1760176" cy="445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gradFill>
          <a:gsLst>
            <a:gs pos="0">
              <a:srgbClr val="782F40"/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5F5CF-7563-910E-C780-7C168339C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2645" y="1122363"/>
            <a:ext cx="6624489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5612E9-1D7E-C187-3DC5-A7EF5451C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479" y="3989942"/>
            <a:ext cx="11173042" cy="10861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A white and black logo&#10;&#10;Description automatically generated">
            <a:extLst>
              <a:ext uri="{FF2B5EF4-FFF2-40B4-BE49-F238E27FC236}">
                <a16:creationId xmlns:a16="http://schemas.microsoft.com/office/drawing/2014/main" id="{686958BE-999F-7265-40E9-A5240BE1CF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2878" y="905820"/>
            <a:ext cx="5693863" cy="340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86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FB93E-0165-7922-39CB-8403F57F6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EA9D9-C4B7-4E5A-8BF1-AEF50543E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A843D-7418-D612-5FF8-37BC1250E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8C526-2423-FE08-908F-D1CC625B0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FB6-96E0-E94F-98AA-54332C31E3E2}" type="datetimeFigureOut">
              <a:rPr lang="en-US" smtClean="0"/>
              <a:t>01/19/2026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B452B-B2E3-6970-E135-544F8D1E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46E2-5701-E245-9F49-1F595AFFA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8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C7E10-773A-0FFD-96F5-E4B1534C2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810511-A094-CDF5-22AD-008F576DEA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847DB-CB00-6B46-18BA-61354D20E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565E6-501E-A950-9109-73B7D4DEC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FB6-96E0-E94F-98AA-54332C31E3E2}" type="datetimeFigureOut">
              <a:rPr lang="en-US" smtClean="0"/>
              <a:t>01/19/2026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C4804-95CB-A5EC-7436-0327C8E40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46E2-5701-E245-9F49-1F595AFFA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16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611A7-5CAB-A0A8-9ADF-47EA99151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8EB790-385C-75D8-F148-5AB1825EE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3F9ED-109C-E7E4-FC65-C4B45DDFE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FB6-96E0-E94F-98AA-54332C31E3E2}" type="datetimeFigureOut">
              <a:rPr lang="en-US" smtClean="0"/>
              <a:t>01/19/2026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966A9-97E3-4E20-D3F5-19EB07AB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46E2-5701-E245-9F49-1F595AFFA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19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7E530E-A39E-4B7F-27F3-A1DED943E6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4815FF-D0F2-4CED-8659-42739ACF6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84235-F59F-1C05-743D-753E4B2CE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FB6-96E0-E94F-98AA-54332C31E3E2}" type="datetimeFigureOut">
              <a:rPr lang="en-US" smtClean="0"/>
              <a:t>01/19/2026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61F74-418A-3F5C-3E9E-5A26EB28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46E2-5701-E245-9F49-1F595AFFA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1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rgbClr val="782F40"/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5F5CF-7563-910E-C780-7C168339C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887" y="1122363"/>
            <a:ext cx="11022226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5612E9-1D7E-C187-3DC5-A7EF5451C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1392"/>
            <a:ext cx="9144000" cy="11023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D87F3-13C9-F97D-679A-047289A8B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FB6-96E0-E94F-98AA-54332C31E3E2}" type="datetimeFigureOut">
              <a:rPr lang="en-US" smtClean="0"/>
              <a:t>01/19/2026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55B78-8660-7977-A527-B43BB02E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46E2-5701-E245-9F49-1F595AFFA2F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ack and gold logo&#10;&#10;Description automatically generated">
            <a:extLst>
              <a:ext uri="{FF2B5EF4-FFF2-40B4-BE49-F238E27FC236}">
                <a16:creationId xmlns:a16="http://schemas.microsoft.com/office/drawing/2014/main" id="{84389171-B04B-0ECD-A41B-B497CF95CE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262" y="5955055"/>
            <a:ext cx="3555476" cy="80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gradFill>
          <a:gsLst>
            <a:gs pos="0">
              <a:srgbClr val="782F40"/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5F5CF-7563-910E-C780-7C168339C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9716" y="3155682"/>
            <a:ext cx="9712569" cy="1615201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5612E9-1D7E-C187-3DC5-A7EF5451C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9716" y="4886897"/>
            <a:ext cx="9712568" cy="104497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A white and black logo&#10;&#10;Description automatically generated">
            <a:extLst>
              <a:ext uri="{FF2B5EF4-FFF2-40B4-BE49-F238E27FC236}">
                <a16:creationId xmlns:a16="http://schemas.microsoft.com/office/drawing/2014/main" id="{686958BE-999F-7265-40E9-A5240BE1CF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80026" y="601160"/>
            <a:ext cx="3831948" cy="229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2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B4CA4-1BDB-D2FB-E9F6-6566E18DC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7773"/>
            <a:ext cx="10515600" cy="10110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35409-C4CD-90F4-F6FD-D38184519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7590"/>
            <a:ext cx="10515600" cy="4187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AAF2A-F252-85D7-B59A-AC065740DD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7192"/>
            <a:ext cx="2743200" cy="49080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AB34FB6-96E0-E94F-98AA-54332C31E3E2}" type="datetimeFigureOut">
              <a:rPr lang="en-US" smtClean="0"/>
              <a:pPr/>
              <a:t>01/19/2026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6550C-9433-24E4-3EAD-30A81EC2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7192"/>
            <a:ext cx="2743200" cy="49080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0C646E2-5701-E245-9F49-1F595AFFA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4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0">
              <a:srgbClr val="782F40"/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80B4-DA72-8AD7-D5F8-C1BC286E9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2637E-8094-255C-CEBE-7776CDF65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D5793-4EBF-1BB5-2B3F-E9C4CC7E7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8811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AB34FB6-96E0-E94F-98AA-54332C31E3E2}" type="datetimeFigureOut">
              <a:rPr lang="en-US" smtClean="0"/>
              <a:pPr/>
              <a:t>01/19/2026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23F44-6423-5214-29F9-1564FE9B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811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0C646E2-5701-E245-9F49-1F595AFFA2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B8CE90-6158-6721-6A83-1930F91FD763}"/>
              </a:ext>
            </a:extLst>
          </p:cNvPr>
          <p:cNvSpPr txBox="1"/>
          <p:nvPr userDrawn="1"/>
        </p:nvSpPr>
        <p:spPr>
          <a:xfrm>
            <a:off x="4487562" y="6448811"/>
            <a:ext cx="3216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spc="0">
                <a:solidFill>
                  <a:schemeClr val="tx1"/>
                </a:solidFill>
                <a:latin typeface="+mn-lt"/>
                <a:ea typeface="Open Sans Light" pitchFamily="2" charset="0"/>
                <a:cs typeface="Open Sans Light" pitchFamily="2" charset="0"/>
              </a:rPr>
              <a:t>FLORIDA STATE UNIVERSITY</a:t>
            </a:r>
          </a:p>
        </p:txBody>
      </p:sp>
      <p:pic>
        <p:nvPicPr>
          <p:cNvPr id="10" name="Picture 9" descr="A white and black logo&#10;&#10;Description automatically generated">
            <a:extLst>
              <a:ext uri="{FF2B5EF4-FFF2-40B4-BE49-F238E27FC236}">
                <a16:creationId xmlns:a16="http://schemas.microsoft.com/office/drawing/2014/main" id="{727F293E-B2D2-6E98-BD99-0C2BBBF9E5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277" y="110880"/>
            <a:ext cx="1123950" cy="67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9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AE62A-D4A1-12DB-FEC1-3819C3DD6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FDB61-7333-5D50-B5C0-688DFCF83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940B5E-3E52-C4B9-9898-43CCDA94B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B8290-B12E-D7AE-B4CE-6AD080C2F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FB6-96E0-E94F-98AA-54332C31E3E2}" type="datetimeFigureOut">
              <a:rPr lang="en-US" smtClean="0"/>
              <a:t>01/19/2026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C5EE9-E76D-B076-3220-D99665773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46E2-5701-E245-9F49-1F595AFFA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2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448D9-6A0B-D164-B8E3-2D97680AE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7717C-8D84-604E-FB53-FAA257C01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00931-DDF4-74B4-7482-676148ED4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5CAB2-B6AC-6647-DF64-D642E5901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362DAE-67EA-6C69-E4D3-B0EA580430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8A9263-131B-40FF-E9B4-EC7D49481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FB6-96E0-E94F-98AA-54332C31E3E2}" type="datetimeFigureOut">
              <a:rPr lang="en-US" smtClean="0"/>
              <a:t>01/19/2026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424AB0-E725-AA9C-815A-6667122E0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46E2-5701-E245-9F49-1F595AFFA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4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32159-26DE-7E09-2A91-62B668AF8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CF45FF-8322-1D1F-71EE-C7DA4139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FB6-96E0-E94F-98AA-54332C31E3E2}" type="datetimeFigureOut">
              <a:rPr lang="en-US" smtClean="0"/>
              <a:t>01/19/2026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347C8-C8DC-7727-063C-207D80FFE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46E2-5701-E245-9F49-1F595AFFA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2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F308FF-9CEF-9E71-F5F8-4339D022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FB6-96E0-E94F-98AA-54332C31E3E2}" type="datetimeFigureOut">
              <a:rPr lang="en-US" smtClean="0"/>
              <a:t>01/19/2026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EB8CB-6197-F5EC-FBD0-1D15310AD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46E2-5701-E245-9F49-1F595AFFA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7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AC931FD-487B-FB4F-9663-6F1B47FCF50B}"/>
              </a:ext>
            </a:extLst>
          </p:cNvPr>
          <p:cNvSpPr/>
          <p:nvPr userDrawn="1"/>
        </p:nvSpPr>
        <p:spPr>
          <a:xfrm>
            <a:off x="0" y="6359525"/>
            <a:ext cx="12192000" cy="498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4AF466-845F-25C1-2F42-A39E88937987}"/>
              </a:ext>
            </a:extLst>
          </p:cNvPr>
          <p:cNvSpPr txBox="1"/>
          <p:nvPr userDrawn="1"/>
        </p:nvSpPr>
        <p:spPr>
          <a:xfrm>
            <a:off x="4487562" y="6448811"/>
            <a:ext cx="3216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spc="0">
                <a:solidFill>
                  <a:schemeClr val="tx1"/>
                </a:solidFill>
                <a:latin typeface="+mn-lt"/>
                <a:ea typeface="Open Sans Light" pitchFamily="2" charset="0"/>
                <a:cs typeface="Open Sans Light" pitchFamily="2" charset="0"/>
              </a:rPr>
              <a:t>FLORIDA STATE UNIVERSITY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854FDEB-39C7-AC12-C5D7-0072E4657FE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041277" y="109022"/>
            <a:ext cx="1123950" cy="67302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53CF2F-ADD4-6F9A-E59D-04341310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B9F1B-2C71-3B4E-A91B-8504AACA0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ED1D6-CC84-B500-5E9B-CA793480A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88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fld id="{3AB34FB6-96E0-E94F-98AA-54332C31E3E2}" type="datetimeFigureOut">
              <a:rPr lang="en-US" smtClean="0"/>
              <a:pPr/>
              <a:t>01/19/2026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0A297-EF75-F329-75D5-059F83F2B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488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00C646E2-5701-E245-9F49-1F595AFFA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51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Times New Roman" panose="02020603050405020304" pitchFamily="18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5-2C4eO4cPQ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huggingface.co/models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hyperlink" Target="https://www.youtube.com/watch?v=aircAruvnKk&amp;list=PLZHQObOWTQDNU6R1_67000Dx_ZCJB-3pi" TargetMode="Externa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7EEC9-DE2C-2495-9C51-28DD1EA785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Neural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F5CF1C-6AC3-9759-7F85-BA75A65132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Jackie Ye, CIS4930, Spring 2026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5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00BAF-F5F1-44D0-8E03-12DCAFB79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 – Properties and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33A12-48BD-3F7E-8048-107D7C5AB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7590"/>
            <a:ext cx="5257800" cy="4187524"/>
          </a:xfrm>
        </p:spPr>
        <p:txBody>
          <a:bodyPr/>
          <a:lstStyle/>
          <a:p>
            <a:r>
              <a:rPr lang="en-US" b="1" dirty="0"/>
              <a:t>Strengths</a:t>
            </a:r>
          </a:p>
          <a:p>
            <a:pPr lvl="1"/>
            <a:r>
              <a:rPr lang="en-US" dirty="0"/>
              <a:t>Strong inductive bias for spatial data</a:t>
            </a:r>
          </a:p>
          <a:p>
            <a:pPr lvl="1"/>
            <a:r>
              <a:rPr lang="en-US" dirty="0"/>
              <a:t>Parameter-efficient due to weight sharing</a:t>
            </a:r>
          </a:p>
          <a:p>
            <a:pPr lvl="1"/>
            <a:r>
              <a:rPr lang="en-US" dirty="0"/>
              <a:t>Translation equivariance</a:t>
            </a:r>
          </a:p>
          <a:p>
            <a:pPr lvl="1"/>
            <a:r>
              <a:rPr lang="en-US" dirty="0"/>
              <a:t>Works great with:</a:t>
            </a:r>
          </a:p>
          <a:p>
            <a:pPr lvl="2"/>
            <a:r>
              <a:rPr lang="en-US" dirty="0"/>
              <a:t>Image classification</a:t>
            </a:r>
          </a:p>
          <a:p>
            <a:pPr lvl="2"/>
            <a:r>
              <a:rPr lang="en-US" dirty="0"/>
              <a:t>Object detection</a:t>
            </a:r>
          </a:p>
          <a:p>
            <a:pPr lvl="2"/>
            <a:r>
              <a:rPr lang="en-US" dirty="0"/>
              <a:t>Image-based diffusion models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930C6F-43C8-1067-187B-70A5228EC8EA}"/>
              </a:ext>
            </a:extLst>
          </p:cNvPr>
          <p:cNvSpPr txBox="1">
            <a:spLocks/>
          </p:cNvSpPr>
          <p:nvPr/>
        </p:nvSpPr>
        <p:spPr>
          <a:xfrm>
            <a:off x="6096000" y="1717590"/>
            <a:ext cx="5257800" cy="4187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Limitations</a:t>
            </a:r>
          </a:p>
          <a:p>
            <a:pPr lvl="1"/>
            <a:r>
              <a:rPr lang="en-US" dirty="0"/>
              <a:t>Limited ability to capture global context</a:t>
            </a:r>
          </a:p>
          <a:p>
            <a:pPr lvl="1"/>
            <a:r>
              <a:rPr lang="en-US" dirty="0"/>
              <a:t>Receptive field grows slowly with depth</a:t>
            </a:r>
          </a:p>
          <a:p>
            <a:pPr lvl="1"/>
            <a:r>
              <a:rPr lang="en-US" dirty="0"/>
              <a:t>Less suitable for:</a:t>
            </a:r>
          </a:p>
          <a:p>
            <a:pPr lvl="2"/>
            <a:r>
              <a:rPr lang="en-US" dirty="0"/>
              <a:t>Long-range dependencies</a:t>
            </a:r>
          </a:p>
          <a:p>
            <a:pPr lvl="2"/>
            <a:r>
              <a:rPr lang="en-US" dirty="0"/>
              <a:t>Sequential or symbolic data</a:t>
            </a:r>
          </a:p>
        </p:txBody>
      </p:sp>
    </p:spTree>
    <p:extLst>
      <p:ext uri="{BB962C8B-B14F-4D97-AF65-F5344CB8AC3E}">
        <p14:creationId xmlns:p14="http://schemas.microsoft.com/office/powerpoint/2010/main" val="1432490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8C5F0-5265-885D-0694-0479E58D3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 (RNN)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6F4EB-2611-D868-8544-439FC1AEF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real-world data are </a:t>
            </a:r>
            <a:r>
              <a:rPr lang="en-US" b="1" dirty="0"/>
              <a:t>sequential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Text, Time series, Sensor signals, Motion trajectories, etc.</a:t>
            </a:r>
          </a:p>
          <a:p>
            <a:r>
              <a:rPr lang="en-US" dirty="0"/>
              <a:t>Thus, we need a model that is able to</a:t>
            </a:r>
          </a:p>
          <a:p>
            <a:pPr lvl="1"/>
            <a:r>
              <a:rPr lang="en-US" dirty="0"/>
              <a:t>Process inputs </a:t>
            </a:r>
            <a:r>
              <a:rPr lang="en-US" b="1" dirty="0"/>
              <a:t>in order</a:t>
            </a:r>
          </a:p>
          <a:p>
            <a:pPr lvl="1"/>
            <a:r>
              <a:rPr lang="en-US" dirty="0"/>
              <a:t>Maintain a notion of </a:t>
            </a:r>
            <a:r>
              <a:rPr lang="en-US" b="1" dirty="0"/>
              <a:t>memory</a:t>
            </a:r>
          </a:p>
          <a:p>
            <a:r>
              <a:rPr lang="en-US" dirty="0"/>
              <a:t>Key idea of RNN</a:t>
            </a:r>
          </a:p>
          <a:p>
            <a:pPr lvl="1"/>
            <a:r>
              <a:rPr lang="en-US" dirty="0"/>
              <a:t>Use a hidden state to summarize past information and update it step by step.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0808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7E758-76C5-BFB3-8A8F-178B324B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 (RNN)</a:t>
            </a:r>
          </a:p>
        </p:txBody>
      </p:sp>
      <p:pic>
        <p:nvPicPr>
          <p:cNvPr id="9218" name="Picture 2" descr="Recurrent Neural Networks (RNN)">
            <a:extLst>
              <a:ext uri="{FF2B5EF4-FFF2-40B4-BE49-F238E27FC236}">
                <a16:creationId xmlns:a16="http://schemas.microsoft.com/office/drawing/2014/main" id="{0C987D4A-E357-2DB0-89C5-BDC3F3309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2" y="1648653"/>
            <a:ext cx="9020175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435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5AF81-0599-737C-9380-26DB2B0F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RNN: Basic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39AA0A-17A5-EF78-BB45-C3302271EA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17590"/>
                <a:ext cx="6132443" cy="418752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At each time step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where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: input,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dirty="0"/>
                  <a:t>: hidden state</a:t>
                </a:r>
              </a:p>
              <a:p>
                <a:r>
                  <a:rPr lang="en-US" dirty="0"/>
                  <a:t>Characteristics</a:t>
                </a:r>
              </a:p>
              <a:p>
                <a:pPr lvl="1"/>
                <a:r>
                  <a:rPr lang="en-US" dirty="0"/>
                  <a:t>Sequential processing</a:t>
                </a:r>
              </a:p>
              <a:p>
                <a:pPr lvl="1"/>
                <a:r>
                  <a:rPr lang="en-US" dirty="0"/>
                  <a:t>Parameter sharing across time</a:t>
                </a:r>
              </a:p>
              <a:p>
                <a:pPr lvl="1"/>
                <a:r>
                  <a:rPr lang="en-US" dirty="0"/>
                  <a:t>Natural fit for time-dependent data</a:t>
                </a:r>
              </a:p>
              <a:p>
                <a:pPr lvl="1"/>
                <a:r>
                  <a:rPr lang="en-US" dirty="0"/>
                  <a:t>Data length does not matter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39AA0A-17A5-EF78-BB45-C3302271EA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17590"/>
                <a:ext cx="6132443" cy="4187524"/>
              </a:xfrm>
              <a:blipFill>
                <a:blip r:embed="rId2"/>
                <a:stretch>
                  <a:fillRect l="-1791" t="-3639" b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06CC08-1477-2185-B30B-7EC38419CBCD}"/>
              </a:ext>
            </a:extLst>
          </p:cNvPr>
          <p:cNvSpPr txBox="1">
            <a:spLocks/>
          </p:cNvSpPr>
          <p:nvPr/>
        </p:nvSpPr>
        <p:spPr>
          <a:xfrm>
            <a:off x="6632713" y="1717590"/>
            <a:ext cx="4721087" cy="4187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Limitations:</a:t>
            </a:r>
          </a:p>
          <a:p>
            <a:pPr lvl="1"/>
            <a:r>
              <a:rPr lang="en-US" dirty="0"/>
              <a:t>Hard to capture long-range dependencies</a:t>
            </a:r>
          </a:p>
          <a:p>
            <a:pPr lvl="1"/>
            <a:r>
              <a:rPr lang="en-US" dirty="0"/>
              <a:t>Training instability:</a:t>
            </a:r>
          </a:p>
          <a:p>
            <a:pPr lvl="2"/>
            <a:r>
              <a:rPr lang="en-US" dirty="0"/>
              <a:t>Vanishing gradients</a:t>
            </a:r>
          </a:p>
          <a:p>
            <a:pPr lvl="2"/>
            <a:r>
              <a:rPr lang="en-US" dirty="0"/>
              <a:t>Exploding gradients</a:t>
            </a:r>
          </a:p>
          <a:p>
            <a:pPr lvl="1"/>
            <a:r>
              <a:rPr lang="en-US" dirty="0"/>
              <a:t>Limited parallelism</a:t>
            </a:r>
          </a:p>
        </p:txBody>
      </p:sp>
    </p:spTree>
    <p:extLst>
      <p:ext uri="{BB962C8B-B14F-4D97-AF65-F5344CB8AC3E}">
        <p14:creationId xmlns:p14="http://schemas.microsoft.com/office/powerpoint/2010/main" val="2300903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18C9-44FD-7C5D-6CD5-E9958B256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3CF9A-46BA-D3A0-B5DE-CC1BC34C4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7590"/>
            <a:ext cx="6298094" cy="4187524"/>
          </a:xfrm>
        </p:spPr>
        <p:txBody>
          <a:bodyPr>
            <a:normAutofit/>
          </a:bodyPr>
          <a:lstStyle/>
          <a:p>
            <a:r>
              <a:rPr lang="en-US" dirty="0"/>
              <a:t>RNN / LSTM suffer from:</a:t>
            </a:r>
          </a:p>
          <a:p>
            <a:pPr lvl="1"/>
            <a:r>
              <a:rPr lang="en-US" dirty="0"/>
              <a:t>Sequential dependency (hard to parallelize)</a:t>
            </a:r>
          </a:p>
          <a:p>
            <a:pPr lvl="1"/>
            <a:r>
              <a:rPr lang="en-US" dirty="0"/>
              <a:t>Vanishing / exploding gradients</a:t>
            </a:r>
          </a:p>
          <a:p>
            <a:r>
              <a:rPr lang="en-US" dirty="0"/>
              <a:t>Convolution (CNN)-based models:</a:t>
            </a:r>
          </a:p>
          <a:p>
            <a:pPr lvl="1"/>
            <a:r>
              <a:rPr lang="en-US" dirty="0"/>
              <a:t>Limited receptive field</a:t>
            </a:r>
          </a:p>
          <a:p>
            <a:r>
              <a:rPr lang="en-US" dirty="0"/>
              <a:t>Thus, we need a model that:</a:t>
            </a:r>
          </a:p>
          <a:p>
            <a:pPr lvl="1"/>
            <a:r>
              <a:rPr lang="en-US" dirty="0"/>
              <a:t>Captures </a:t>
            </a:r>
            <a:r>
              <a:rPr lang="en-US" b="1" dirty="0"/>
              <a:t>long-range dependencies</a:t>
            </a:r>
            <a:endParaRPr lang="en-US" dirty="0"/>
          </a:p>
          <a:p>
            <a:pPr lvl="1"/>
            <a:r>
              <a:rPr lang="en-US" dirty="0"/>
              <a:t>Is </a:t>
            </a:r>
            <a:r>
              <a:rPr lang="en-US" b="1" dirty="0"/>
              <a:t>highly parallelizable</a:t>
            </a:r>
            <a:endParaRPr lang="en-US" dirty="0"/>
          </a:p>
          <a:p>
            <a:pPr lvl="1"/>
            <a:r>
              <a:rPr lang="en-US" dirty="0"/>
              <a:t>Scales well with data and model size</a:t>
            </a:r>
          </a:p>
          <a:p>
            <a:endParaRPr lang="en-US" dirty="0"/>
          </a:p>
        </p:txBody>
      </p:sp>
      <p:pic>
        <p:nvPicPr>
          <p:cNvPr id="6147" name="Picture 3" descr="wallpaper: Transformers Wallpapers">
            <a:extLst>
              <a:ext uri="{FF2B5EF4-FFF2-40B4-BE49-F238E27FC236}">
                <a16:creationId xmlns:a16="http://schemas.microsoft.com/office/drawing/2014/main" id="{25BD167F-F59F-4CBD-AEB4-0F85C922F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294" y="1756741"/>
            <a:ext cx="4459357" cy="334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816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FD95A-F373-8855-06DC-3AA61B112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Transformers Model</a:t>
            </a:r>
          </a:p>
        </p:txBody>
      </p:sp>
      <p:pic>
        <p:nvPicPr>
          <p:cNvPr id="5124" name="Picture 4" descr="GitHub - dmt-zh/Deep-Learning-Transformers">
            <a:extLst>
              <a:ext uri="{FF2B5EF4-FFF2-40B4-BE49-F238E27FC236}">
                <a16:creationId xmlns:a16="http://schemas.microsoft.com/office/drawing/2014/main" id="{80A2145E-5C2A-C384-AB0C-6B1F13BCA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09" y="1418839"/>
            <a:ext cx="9266582" cy="493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080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DA9C-C0E6-2FC0-E1FE-2E9B7AAF1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idea: Self-Attention Mechanism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F2C3B4-F8C3-D0D8-E5DE-DCCD4010A7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17590"/>
                <a:ext cx="10515600" cy="447780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What Is Self-Attention?</a:t>
                </a:r>
              </a:p>
              <a:p>
                <a:pPr lvl="1"/>
                <a:r>
                  <a:rPr lang="en-US" dirty="0"/>
                  <a:t>Each token attends to </a:t>
                </a:r>
                <a:r>
                  <a:rPr lang="en-US" b="1" dirty="0"/>
                  <a:t>all other tokens</a:t>
                </a:r>
                <a:r>
                  <a:rPr lang="en-US" dirty="0"/>
                  <a:t> in the sequence</a:t>
                </a:r>
              </a:p>
              <a:p>
                <a:pPr lvl="1"/>
                <a:r>
                  <a:rPr lang="en-US" dirty="0"/>
                  <a:t>Allows the model to:</a:t>
                </a:r>
              </a:p>
              <a:p>
                <a:pPr lvl="2"/>
                <a:r>
                  <a:rPr lang="en-US" dirty="0"/>
                  <a:t>Dynamically weigh context</a:t>
                </a:r>
              </a:p>
              <a:p>
                <a:pPr lvl="2"/>
                <a:r>
                  <a:rPr lang="en-US" dirty="0"/>
                  <a:t>Capture global dependencies</a:t>
                </a:r>
              </a:p>
              <a:p>
                <a:r>
                  <a:rPr lang="en-US" dirty="0"/>
                  <a:t>Core Computation</a:t>
                </a:r>
              </a:p>
              <a:p>
                <a:pPr lvl="1"/>
                <a:r>
                  <a:rPr lang="en-US" dirty="0"/>
                  <a:t>Given Query (Q), Key (K), Value (V):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Attention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softmax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Q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Q, K and V are learned linear projections of the same input embeddings, where Q represents information needs, K represents content addressing, and V </a:t>
                </a:r>
                <a:r>
                  <a:rPr lang="en-US" dirty="0" err="1"/>
                  <a:t>carrys</a:t>
                </a:r>
                <a:r>
                  <a:rPr lang="en-US" dirty="0"/>
                  <a:t> the actual information to be aggregated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F2C3B4-F8C3-D0D8-E5DE-DCCD4010A7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17590"/>
                <a:ext cx="10515600" cy="4477801"/>
              </a:xfrm>
              <a:blipFill>
                <a:blip r:embed="rId2"/>
                <a:stretch>
                  <a:fillRect l="-928" t="-2997" r="-1217" b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772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93B10-728D-BDC1-9F04-6AA70574F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Transformers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2E090-36A0-DF56-EE95-B717F10B8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0" y="1869990"/>
            <a:ext cx="5257800" cy="4187524"/>
          </a:xfrm>
        </p:spPr>
        <p:txBody>
          <a:bodyPr/>
          <a:lstStyle/>
          <a:p>
            <a:r>
              <a:rPr lang="en-US" dirty="0"/>
              <a:t>Cons</a:t>
            </a:r>
          </a:p>
          <a:p>
            <a:pPr lvl="1"/>
            <a:r>
              <a:rPr lang="en-US" dirty="0"/>
              <a:t>Quadratic complexity </a:t>
            </a:r>
            <a:r>
              <a:rPr lang="en-US" dirty="0" err="1"/>
              <a:t>w.r.t.</a:t>
            </a:r>
            <a:r>
              <a:rPr lang="en-US" dirty="0"/>
              <a:t> sequence length</a:t>
            </a:r>
          </a:p>
          <a:p>
            <a:pPr lvl="1"/>
            <a:r>
              <a:rPr lang="en-US" dirty="0"/>
              <a:t>Memory-intensive attention computation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A303FA-DD5E-33D9-30BA-6066AAAC2E0D}"/>
              </a:ext>
            </a:extLst>
          </p:cNvPr>
          <p:cNvSpPr txBox="1">
            <a:spLocks/>
          </p:cNvSpPr>
          <p:nvPr/>
        </p:nvSpPr>
        <p:spPr>
          <a:xfrm>
            <a:off x="990600" y="1869990"/>
            <a:ext cx="5257800" cy="4187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Pros</a:t>
            </a:r>
          </a:p>
          <a:p>
            <a:pPr lvl="1"/>
            <a:r>
              <a:rPr lang="en-US" dirty="0"/>
              <a:t>Scales well with data/parameters</a:t>
            </a:r>
          </a:p>
          <a:p>
            <a:pPr lvl="1"/>
            <a:r>
              <a:rPr lang="en-US" dirty="0"/>
              <a:t>Unified architecture across modalities:</a:t>
            </a:r>
          </a:p>
          <a:p>
            <a:pPr lvl="2"/>
            <a:r>
              <a:rPr lang="en-US" dirty="0"/>
              <a:t>Text</a:t>
            </a:r>
          </a:p>
          <a:p>
            <a:pPr lvl="2"/>
            <a:r>
              <a:rPr lang="en-US" dirty="0"/>
              <a:t>Image</a:t>
            </a:r>
          </a:p>
          <a:p>
            <a:pPr lvl="2"/>
            <a:r>
              <a:rPr lang="en-US" dirty="0"/>
              <a:t>Video</a:t>
            </a:r>
          </a:p>
          <a:p>
            <a:pPr lvl="2"/>
            <a:r>
              <a:rPr lang="en-US" dirty="0"/>
              <a:t>Motion</a:t>
            </a:r>
          </a:p>
          <a:p>
            <a:pPr lvl="1"/>
            <a:r>
              <a:rPr lang="en-US" dirty="0"/>
              <a:t>Backbone of modern LLMs and foundation models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34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3FFB3-8589-D6F1-5228-1F6DA4F0C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 Model</a:t>
            </a:r>
          </a:p>
        </p:txBody>
      </p:sp>
      <p:pic>
        <p:nvPicPr>
          <p:cNvPr id="1026" name="Picture 2" descr="Mastering Denoising Diffusion Probabilistic Models (DDPMs ...">
            <a:extLst>
              <a:ext uri="{FF2B5EF4-FFF2-40B4-BE49-F238E27FC236}">
                <a16:creationId xmlns:a16="http://schemas.microsoft.com/office/drawing/2014/main" id="{882BCCC8-9C85-8455-320A-C82903B90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8839"/>
            <a:ext cx="12192000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069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2A0B5-FF7E-497E-5EF2-898A700F5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Neural Network Modelling Approaches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0BBA1-14B6-9905-0CA6-A7BC865EA5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3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C819A-43D7-63BA-8430-4373EA7A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2EC3D-E84C-7ECF-8585-1810F045D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Neural Network Basics</a:t>
            </a:r>
          </a:p>
          <a:p>
            <a:r>
              <a:rPr lang="en-US" dirty="0"/>
              <a:t>Machine Learning Procedure</a:t>
            </a:r>
          </a:p>
          <a:p>
            <a:r>
              <a:rPr lang="en-US" dirty="0"/>
              <a:t>Different Neural Networks</a:t>
            </a:r>
          </a:p>
          <a:p>
            <a:pPr lvl="1"/>
            <a:r>
              <a:rPr lang="en-US" dirty="0"/>
              <a:t>Convolutional Neural Network (CNN)</a:t>
            </a:r>
          </a:p>
          <a:p>
            <a:pPr lvl="1"/>
            <a:r>
              <a:rPr lang="en-US" dirty="0"/>
              <a:t>Recurrent Neural Network (RNN)</a:t>
            </a:r>
          </a:p>
          <a:p>
            <a:pPr lvl="1"/>
            <a:r>
              <a:rPr lang="en-US" dirty="0"/>
              <a:t>Transformers</a:t>
            </a:r>
          </a:p>
          <a:p>
            <a:r>
              <a:rPr lang="en-US" dirty="0"/>
              <a:t>Common Neural Network modelling approaches</a:t>
            </a:r>
          </a:p>
          <a:p>
            <a:pPr lvl="1"/>
            <a:r>
              <a:rPr lang="en-US" dirty="0"/>
              <a:t>Diffusion</a:t>
            </a:r>
          </a:p>
          <a:p>
            <a:pPr lvl="1"/>
            <a:r>
              <a:rPr lang="en-US" dirty="0"/>
              <a:t>Auto-Regressive</a:t>
            </a:r>
          </a:p>
          <a:p>
            <a:pPr lvl="1"/>
            <a:r>
              <a:rPr lang="en-US" dirty="0"/>
              <a:t>Agents</a:t>
            </a:r>
          </a:p>
        </p:txBody>
      </p:sp>
    </p:spTree>
    <p:extLst>
      <p:ext uri="{BB962C8B-B14F-4D97-AF65-F5344CB8AC3E}">
        <p14:creationId xmlns:p14="http://schemas.microsoft.com/office/powerpoint/2010/main" val="3842380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7C1BF-8105-6A53-DFD7-E161694AF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10D7B-2438-5038-2937-FA2F55105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generative tasks require modeling </a:t>
            </a:r>
            <a:r>
              <a:rPr lang="en-US" b="1" dirty="0"/>
              <a:t>complex, high-dimensional data distributions</a:t>
            </a:r>
          </a:p>
          <a:p>
            <a:pPr lvl="1"/>
            <a:r>
              <a:rPr lang="en-US" dirty="0"/>
              <a:t>Hard to optimize, Sensitive to modeling assumptions</a:t>
            </a:r>
          </a:p>
          <a:p>
            <a:r>
              <a:rPr lang="en-US" dirty="0"/>
              <a:t>Diffusion transforms generation into a </a:t>
            </a:r>
            <a:r>
              <a:rPr lang="en-US" b="1" dirty="0"/>
              <a:t>progressive denoising process</a:t>
            </a:r>
          </a:p>
          <a:p>
            <a:r>
              <a:rPr lang="en-US" b="1" dirty="0"/>
              <a:t>Core Concept</a:t>
            </a:r>
          </a:p>
          <a:p>
            <a:pPr lvl="1"/>
            <a:r>
              <a:rPr lang="en-US" dirty="0"/>
              <a:t>Diffusion models consist of two processes:</a:t>
            </a:r>
          </a:p>
          <a:p>
            <a:pPr lvl="2"/>
            <a:r>
              <a:rPr lang="en-US" b="1" dirty="0"/>
              <a:t>Forward diffusion</a:t>
            </a:r>
            <a:r>
              <a:rPr lang="en-US" dirty="0"/>
              <a:t>: gradually corrupt data by adding Gaussian noise</a:t>
            </a:r>
          </a:p>
          <a:p>
            <a:pPr lvl="2"/>
            <a:r>
              <a:rPr lang="en-US" b="1" dirty="0"/>
              <a:t>Reverse diffusion</a:t>
            </a:r>
            <a:r>
              <a:rPr lang="en-US" dirty="0"/>
              <a:t>: learn to remove noise step by step to generate samples</a:t>
            </a:r>
          </a:p>
          <a:p>
            <a:pPr lvl="1"/>
            <a:r>
              <a:rPr lang="en-US" dirty="0"/>
              <a:t>The generation process starts from </a:t>
            </a:r>
            <a:r>
              <a:rPr lang="en-US" b="1" dirty="0"/>
              <a:t>pure noise</a:t>
            </a:r>
            <a:r>
              <a:rPr lang="en-US" dirty="0"/>
              <a:t> and gradually produces a realistic sample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51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0353B-A52C-CC75-2DE8-F20F5FC9C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Diffusion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824A3-2545-4F2B-208D-40C7DF20E5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clean data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Noise is added over multiple time steps: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(0, 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After sufficient steps: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dirty="0"/>
                  <a:t> becomes nearly indistinguishable from Gaussian noise</a:t>
                </a:r>
              </a:p>
              <a:p>
                <a:r>
                  <a:rPr lang="en-US" dirty="0"/>
                  <a:t>This process is fixed and non-learnable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824A3-2545-4F2B-208D-40C7DF20E5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00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2FC5D-338E-E7A7-4752-D75C165A3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Reverse Denoising Process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D2D844-84E7-70D2-5640-8AE26C12E2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model learns to approximate: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At each step:</a:t>
                </a:r>
              </a:p>
              <a:p>
                <a:pPr lvl="1"/>
                <a:r>
                  <a:rPr lang="en-US" dirty="0"/>
                  <a:t>Predicts how to remove noise from the current sample</a:t>
                </a:r>
              </a:p>
              <a:p>
                <a:r>
                  <a:rPr lang="en-US" dirty="0"/>
                  <a:t>Repeating this process transforms noise into a realistic sample</a:t>
                </a:r>
              </a:p>
              <a:p>
                <a:r>
                  <a:rPr lang="en-US" dirty="0"/>
                  <a:t>The final output is </a:t>
                </a:r>
                <a:r>
                  <a:rPr lang="en-US" b="1" dirty="0"/>
                  <a:t>a new sample drawn from the data distribution</a:t>
                </a:r>
                <a:r>
                  <a:rPr lang="en-US" dirty="0"/>
                  <a:t>, not a reconstruction of any specific training example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D2D844-84E7-70D2-5640-8AE26C12E2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620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900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0E40B-FCAE-4662-6854-09664D3B3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 Model Overview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57CB5E-BE2A-6664-BBE2-41C9C6ADB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462" y="1418839"/>
            <a:ext cx="9449075" cy="472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03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11523-6E46-9628-94E8-4B440053E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Backbones for Diffusion Models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1D8696C-AB68-8A9E-4BA5-78F9C174B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110886"/>
              </p:ext>
            </p:extLst>
          </p:nvPr>
        </p:nvGraphicFramePr>
        <p:xfrm>
          <a:off x="838200" y="1488292"/>
          <a:ext cx="10515600" cy="446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20102548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283931127"/>
                    </a:ext>
                  </a:extLst>
                </a:gridCol>
              </a:tblGrid>
              <a:tr h="744760">
                <a:tc>
                  <a:txBody>
                    <a:bodyPr/>
                    <a:lstStyle/>
                    <a:p>
                      <a:r>
                        <a:rPr lang="en-US" sz="2400" dirty="0"/>
                        <a:t>Usage Scene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Frequently Used Backbone(s)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955193"/>
                  </a:ext>
                </a:extLst>
              </a:tr>
              <a:tr h="744760">
                <a:tc>
                  <a:txBody>
                    <a:bodyPr/>
                    <a:lstStyle/>
                    <a:p>
                      <a:r>
                        <a:rPr lang="en-US" sz="2400" dirty="0"/>
                        <a:t>Image Diffusion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U-Net (CNN)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5745478"/>
                  </a:ext>
                </a:extLst>
              </a:tr>
              <a:tr h="744760">
                <a:tc>
                  <a:txBody>
                    <a:bodyPr/>
                    <a:lstStyle/>
                    <a:p>
                      <a:r>
                        <a:rPr lang="en-US" sz="2400" dirty="0"/>
                        <a:t>Latent Diffusion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U-Net + Transformer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6074595"/>
                  </a:ext>
                </a:extLst>
              </a:tr>
              <a:tr h="744760">
                <a:tc>
                  <a:txBody>
                    <a:bodyPr/>
                    <a:lstStyle/>
                    <a:p>
                      <a:r>
                        <a:rPr lang="en-US" sz="2400" dirty="0"/>
                        <a:t>Text/Token Diffusion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Transformer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1429234"/>
                  </a:ext>
                </a:extLst>
              </a:tr>
              <a:tr h="744760">
                <a:tc>
                  <a:txBody>
                    <a:bodyPr/>
                    <a:lstStyle/>
                    <a:p>
                      <a:r>
                        <a:rPr lang="en-US" sz="2400" dirty="0"/>
                        <a:t>Motion Diffusion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Transformer/Hybrid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7812112"/>
                  </a:ext>
                </a:extLst>
              </a:tr>
              <a:tr h="744760">
                <a:tc>
                  <a:txBody>
                    <a:bodyPr/>
                    <a:lstStyle/>
                    <a:p>
                      <a:r>
                        <a:rPr lang="en-US" sz="2400" dirty="0"/>
                        <a:t>Video Diffusion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U-Net + Transformer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9867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450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3C9D6-64C3-73FF-644E-AA2F74502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Auto-Regressive (AR)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E2B50E-17D0-6341-D1E5-F029FC4598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Key idea: model the </a:t>
                </a:r>
                <a:r>
                  <a:rPr lang="en-US" b="1" dirty="0"/>
                  <a:t>joint probability</a:t>
                </a:r>
                <a:r>
                  <a:rPr lang="en-US" dirty="0"/>
                  <a:t> of a sequence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Thus, every round of generation, we have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Simple introduction </a:t>
                </a:r>
                <a:r>
                  <a:rPr lang="en-US" dirty="0">
                    <a:hlinkClick r:id="rId2"/>
                  </a:rPr>
                  <a:t>video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E2B50E-17D0-6341-D1E5-F029FC4598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797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506D3-DC82-C3D5-2D0B-AEB5155FE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 Example: LLMs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54755-790B-ACA1-6E8A-B9DB56FE6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7590"/>
            <a:ext cx="5096792" cy="4187524"/>
          </a:xfrm>
        </p:spPr>
        <p:txBody>
          <a:bodyPr/>
          <a:lstStyle/>
          <a:p>
            <a:r>
              <a:rPr lang="en-US" dirty="0"/>
              <a:t>Input shape </a:t>
            </a:r>
          </a:p>
          <a:p>
            <a:pPr lvl="1"/>
            <a:r>
              <a:rPr lang="en-US" dirty="0"/>
              <a:t>1 * token length</a:t>
            </a:r>
          </a:p>
          <a:p>
            <a:pPr lvl="1"/>
            <a:r>
              <a:rPr lang="en-US" dirty="0"/>
              <a:t>Add 1 token for each iteration (answer from the previous iteration)</a:t>
            </a:r>
          </a:p>
          <a:p>
            <a:r>
              <a:rPr lang="en-US" dirty="0"/>
              <a:t>Output shape</a:t>
            </a:r>
          </a:p>
          <a:p>
            <a:pPr lvl="1"/>
            <a:r>
              <a:rPr lang="en-US" dirty="0"/>
              <a:t>1 token for each iteration</a:t>
            </a:r>
          </a:p>
          <a:p>
            <a:pPr lvl="1"/>
            <a:r>
              <a:rPr lang="en-US" dirty="0"/>
              <a:t>1 * 1 * vocab size</a:t>
            </a:r>
          </a:p>
          <a:p>
            <a:pPr lvl="1"/>
            <a:r>
              <a:rPr lang="en-US" dirty="0"/>
              <a:t>Predicted token: argmax(output)</a:t>
            </a:r>
          </a:p>
          <a:p>
            <a:pPr lvl="1"/>
            <a:endParaRPr lang="en-US" dirty="0"/>
          </a:p>
        </p:txBody>
      </p:sp>
      <p:pic>
        <p:nvPicPr>
          <p:cNvPr id="1026" name="Picture 2" descr="The Art of Prediction: How LLMs Master Next-Token Generation | by Everton  Gomede, PhD | Python in Plain English">
            <a:extLst>
              <a:ext uri="{FF2B5EF4-FFF2-40B4-BE49-F238E27FC236}">
                <a16:creationId xmlns:a16="http://schemas.microsoft.com/office/drawing/2014/main" id="{F5A93796-7F22-C963-153A-10BCF3A92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10" y="2032042"/>
            <a:ext cx="5324573" cy="279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978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784BD-E891-8F83-848D-B3163274F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LLM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23C10-A1CA-5A70-82DF-D4E640468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7590"/>
            <a:ext cx="5257800" cy="4187524"/>
          </a:xfrm>
        </p:spPr>
        <p:txBody>
          <a:bodyPr/>
          <a:lstStyle/>
          <a:p>
            <a:r>
              <a:rPr lang="en-US"/>
              <a:t>Tokenizer (encoder/decoder)</a:t>
            </a:r>
          </a:p>
          <a:p>
            <a:pPr lvl="1"/>
            <a:r>
              <a:rPr lang="en-US"/>
              <a:t>LLM model does not take strings directly. All input needs to be converted into tokens.</a:t>
            </a:r>
          </a:p>
          <a:p>
            <a:r>
              <a:rPr lang="en-US"/>
              <a:t>Processor (for multi-modal)</a:t>
            </a:r>
          </a:p>
          <a:p>
            <a:pPr lvl="1"/>
            <a:r>
              <a:rPr lang="en-US"/>
              <a:t>Tokenizer for image/video</a:t>
            </a:r>
          </a:p>
          <a:p>
            <a:r>
              <a:rPr lang="en-US"/>
              <a:t>LLM Model</a:t>
            </a:r>
          </a:p>
          <a:p>
            <a:pPr lvl="1"/>
            <a:r>
              <a:rPr lang="en-US"/>
              <a:t>Transformer layers that converts input tokens to output tokens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026" name="Picture 2" descr="LLM fine-tuning step: Tokenizing. Tokenization is a crucial phase in ...">
            <a:extLst>
              <a:ext uri="{FF2B5EF4-FFF2-40B4-BE49-F238E27FC236}">
                <a16:creationId xmlns:a16="http://schemas.microsoft.com/office/drawing/2014/main" id="{D4F730E6-157F-F469-7036-BBCC18DE0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717590"/>
            <a:ext cx="501967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760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32434-EDB2-46BE-AAD8-B662604F4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4AE90-EE8F-C2F4-01DD-05ED19A62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max_length</a:t>
            </a:r>
            <a:r>
              <a:rPr lang="en-US" dirty="0"/>
              <a:t>: Total length of the sequence.</a:t>
            </a:r>
          </a:p>
          <a:p>
            <a:r>
              <a:rPr lang="en-US" dirty="0"/>
              <a:t>temperature: Sampling temperature (</a:t>
            </a:r>
            <a:r>
              <a:rPr lang="en-US" dirty="0" err="1"/>
              <a:t>lower→more</a:t>
            </a:r>
            <a:r>
              <a:rPr lang="en-US" dirty="0"/>
              <a:t> conservative)</a:t>
            </a:r>
          </a:p>
          <a:p>
            <a:r>
              <a:rPr lang="en-US" dirty="0" err="1"/>
              <a:t>repetition_penalty</a:t>
            </a:r>
            <a:r>
              <a:rPr lang="en-US" dirty="0"/>
              <a:t>: Penalize repeated tokens.</a:t>
            </a:r>
          </a:p>
          <a:p>
            <a:r>
              <a:rPr lang="en-US" dirty="0" err="1">
                <a:solidFill>
                  <a:srgbClr val="FF0000"/>
                </a:solidFill>
              </a:rPr>
              <a:t>bad_words_ids</a:t>
            </a:r>
            <a:r>
              <a:rPr lang="en-US" dirty="0">
                <a:solidFill>
                  <a:srgbClr val="FF0000"/>
                </a:solidFill>
              </a:rPr>
              <a:t>: Lists of token IDs to forbid.</a:t>
            </a:r>
          </a:p>
          <a:p>
            <a:r>
              <a:rPr lang="en-US" dirty="0" err="1"/>
              <a:t>num_beams</a:t>
            </a:r>
            <a:r>
              <a:rPr lang="en-US" dirty="0"/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Number of beams for beam search.</a:t>
            </a:r>
          </a:p>
        </p:txBody>
      </p:sp>
    </p:spTree>
    <p:extLst>
      <p:ext uri="{BB962C8B-B14F-4D97-AF65-F5344CB8AC3E}">
        <p14:creationId xmlns:p14="http://schemas.microsoft.com/office/powerpoint/2010/main" val="2706456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B6D8D-830A-93B3-C395-8982B14D4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SOTA LLM Lookup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AC9E7-F30F-6020-6B03-E8FEBC7D2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https://huggingface.co/models</a:t>
            </a:r>
            <a:endParaRPr lang="en-US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0FB95A-DDE4-115E-DB04-697803D70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98195"/>
            <a:ext cx="8152634" cy="403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45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6F1CB-1620-2388-81DB-405F8972C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Open Sans SemiBold"/>
                <a:cs typeface="Times New Roman"/>
              </a:rPr>
              <a:t>NN Basics: Key Concepts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301DA-8870-FE7B-A9A1-555E2E6B9F15}"/>
              </a:ext>
            </a:extLst>
          </p:cNvPr>
          <p:cNvSpPr txBox="1"/>
          <p:nvPr/>
        </p:nvSpPr>
        <p:spPr>
          <a:xfrm>
            <a:off x="1283954" y="1802357"/>
            <a:ext cx="301971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a typeface="Open Sans"/>
                <a:cs typeface="Open Sans"/>
              </a:rPr>
              <a:t>Model, Layer, Neuron:</a:t>
            </a:r>
          </a:p>
        </p:txBody>
      </p:sp>
      <p:pic>
        <p:nvPicPr>
          <p:cNvPr id="3" name="Picture 2" descr="A grey circle with arrows&#10;&#10;Description automatically generated">
            <a:extLst>
              <a:ext uri="{FF2B5EF4-FFF2-40B4-BE49-F238E27FC236}">
                <a16:creationId xmlns:a16="http://schemas.microsoft.com/office/drawing/2014/main" id="{EF4FC2F0-65AD-ECAB-364B-DA1351B99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282" y="3509709"/>
            <a:ext cx="3111751" cy="11967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43A65C-9F52-34B2-5A05-F7CD902AA65D}"/>
              </a:ext>
            </a:extLst>
          </p:cNvPr>
          <p:cNvSpPr txBox="1"/>
          <p:nvPr/>
        </p:nvSpPr>
        <p:spPr>
          <a:xfrm>
            <a:off x="8143460" y="4691371"/>
            <a:ext cx="31181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Open Sans"/>
                <a:cs typeface="Open Sans"/>
              </a:rPr>
              <a:t>Find a </a:t>
            </a:r>
            <a:r>
              <a:rPr lang="en-US" b="1" dirty="0">
                <a:solidFill>
                  <a:schemeClr val="bg1"/>
                </a:solidFill>
                <a:ea typeface="Open Sans"/>
                <a:cs typeface="Open Sans"/>
              </a:rPr>
              <a:t>model </a:t>
            </a:r>
            <a:r>
              <a:rPr lang="en-US" dirty="0">
                <a:solidFill>
                  <a:schemeClr val="bg1"/>
                </a:solidFill>
                <a:ea typeface="Open Sans"/>
                <a:cs typeface="Open Sans"/>
              </a:rPr>
              <a:t>with single </a:t>
            </a:r>
            <a:r>
              <a:rPr lang="en-US" b="1" dirty="0">
                <a:solidFill>
                  <a:schemeClr val="bg1"/>
                </a:solidFill>
                <a:ea typeface="Open Sans"/>
                <a:cs typeface="Open Sans"/>
              </a:rPr>
              <a:t>layer </a:t>
            </a:r>
            <a:r>
              <a:rPr lang="en-US" dirty="0">
                <a:solidFill>
                  <a:schemeClr val="bg1"/>
                </a:solidFill>
                <a:ea typeface="Open Sans"/>
                <a:cs typeface="Open Sans"/>
              </a:rPr>
              <a:t>and a single </a:t>
            </a:r>
            <a:r>
              <a:rPr lang="en-US" b="1" dirty="0">
                <a:solidFill>
                  <a:schemeClr val="bg1"/>
                </a:solidFill>
                <a:ea typeface="Open Sans"/>
                <a:cs typeface="Open Sans"/>
              </a:rPr>
              <a:t>neuron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D0950A-4B8A-3D8E-634B-28877DDD9FD5}"/>
              </a:ext>
            </a:extLst>
          </p:cNvPr>
          <p:cNvSpPr txBox="1"/>
          <p:nvPr/>
        </p:nvSpPr>
        <p:spPr>
          <a:xfrm>
            <a:off x="5338652" y="2514083"/>
            <a:ext cx="34535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Open Sans"/>
                <a:cs typeface="Open Sans"/>
              </a:rPr>
              <a:t>Known a + b = 3</a:t>
            </a:r>
          </a:p>
          <a:p>
            <a:r>
              <a:rPr lang="en-US" dirty="0">
                <a:solidFill>
                  <a:schemeClr val="bg1"/>
                </a:solidFill>
                <a:ea typeface="Open Sans"/>
                <a:cs typeface="Open Sans"/>
              </a:rPr>
              <a:t>Given a = 1, solve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EDB28B-B125-A96D-FD49-CD1CE6C8B762}"/>
              </a:ext>
            </a:extLst>
          </p:cNvPr>
          <p:cNvSpPr txBox="1"/>
          <p:nvPr/>
        </p:nvSpPr>
        <p:spPr>
          <a:xfrm>
            <a:off x="5555652" y="3625546"/>
            <a:ext cx="213324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Open Sans"/>
                <a:cs typeface="Open Sans"/>
              </a:rPr>
              <a:t>Given: a, b</a:t>
            </a:r>
          </a:p>
          <a:p>
            <a:r>
              <a:rPr lang="en-US" dirty="0">
                <a:solidFill>
                  <a:schemeClr val="bg1"/>
                </a:solidFill>
                <a:ea typeface="Open Sans"/>
                <a:cs typeface="Open Sans"/>
              </a:rPr>
              <a:t>Slove: Relation?</a:t>
            </a:r>
          </a:p>
          <a:p>
            <a:r>
              <a:rPr lang="en-US" dirty="0">
                <a:solidFill>
                  <a:schemeClr val="bg1"/>
                </a:solidFill>
                <a:ea typeface="Open Sans"/>
                <a:cs typeface="Open Sans"/>
              </a:rPr>
              <a:t>-1.0 -&gt; -3.0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Open Sans"/>
                <a:cs typeface="Open Sans"/>
              </a:rPr>
              <a:t> 0.0 -&gt; -1.0</a:t>
            </a:r>
          </a:p>
          <a:p>
            <a:r>
              <a:rPr lang="en-US" dirty="0">
                <a:solidFill>
                  <a:schemeClr val="bg1"/>
                </a:solidFill>
                <a:ea typeface="Open Sans"/>
                <a:cs typeface="Open Sans"/>
              </a:rPr>
              <a:t> 1.0 -&gt;  1.0</a:t>
            </a:r>
          </a:p>
          <a:p>
            <a:r>
              <a:rPr lang="en-US" dirty="0">
                <a:solidFill>
                  <a:schemeClr val="bg1"/>
                </a:solidFill>
                <a:ea typeface="Open Sans"/>
                <a:cs typeface="Open Sans"/>
              </a:rPr>
              <a:t> 2.0 -&gt;  3.0</a:t>
            </a:r>
          </a:p>
          <a:p>
            <a:r>
              <a:rPr lang="en-US" dirty="0">
                <a:solidFill>
                  <a:schemeClr val="bg1"/>
                </a:solidFill>
                <a:ea typeface="Open Sans"/>
                <a:cs typeface="Open Sans"/>
              </a:rPr>
              <a:t> 3.0 -&gt;  5.0</a:t>
            </a:r>
          </a:p>
          <a:p>
            <a:r>
              <a:rPr lang="en-US" dirty="0">
                <a:solidFill>
                  <a:schemeClr val="bg1"/>
                </a:solidFill>
                <a:ea typeface="Open Sans"/>
                <a:cs typeface="Open Sans"/>
              </a:rPr>
              <a:t> 4.0 -&gt;  7.0 </a:t>
            </a:r>
          </a:p>
        </p:txBody>
      </p:sp>
      <p:pic>
        <p:nvPicPr>
          <p:cNvPr id="7" name="Picture 6" descr="A red rectangular sign with white text&#10;&#10;Description automatically generated">
            <a:extLst>
              <a:ext uri="{FF2B5EF4-FFF2-40B4-BE49-F238E27FC236}">
                <a16:creationId xmlns:a16="http://schemas.microsoft.com/office/drawing/2014/main" id="{38FD732B-39E7-4CB6-7EF5-295B72816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70" y="2379615"/>
            <a:ext cx="5089682" cy="900013"/>
          </a:xfrm>
          <a:prstGeom prst="rect">
            <a:avLst/>
          </a:prstGeom>
        </p:spPr>
      </p:pic>
      <p:pic>
        <p:nvPicPr>
          <p:cNvPr id="8" name="Picture 7" descr="A red rectangular sign with white text&#10;&#10;Description automatically generated">
            <a:extLst>
              <a:ext uri="{FF2B5EF4-FFF2-40B4-BE49-F238E27FC236}">
                <a16:creationId xmlns:a16="http://schemas.microsoft.com/office/drawing/2014/main" id="{401D66E6-3140-EE2A-8785-36A52E64F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31" y="4327275"/>
            <a:ext cx="5092575" cy="8635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8BF1C3-1BDC-ABB0-5DD0-516ACB1AB38E}"/>
              </a:ext>
            </a:extLst>
          </p:cNvPr>
          <p:cNvSpPr txBox="1"/>
          <p:nvPr/>
        </p:nvSpPr>
        <p:spPr>
          <a:xfrm>
            <a:off x="1067042" y="5190858"/>
            <a:ext cx="34535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Open Sans"/>
                <a:cs typeface="Open Sans"/>
              </a:rPr>
              <a:t>Input </a:t>
            </a:r>
            <a:r>
              <a:rPr lang="en-US" b="1" dirty="0">
                <a:solidFill>
                  <a:schemeClr val="bg1"/>
                </a:solidFill>
                <a:ea typeface="Open Sans"/>
                <a:cs typeface="Open Sans"/>
              </a:rPr>
              <a:t>data</a:t>
            </a:r>
            <a:r>
              <a:rPr lang="en-US" dirty="0">
                <a:solidFill>
                  <a:schemeClr val="bg1"/>
                </a:solidFill>
                <a:ea typeface="Open Sans"/>
                <a:cs typeface="Open Sans"/>
              </a:rPr>
              <a:t>(x) and </a:t>
            </a:r>
            <a:r>
              <a:rPr lang="en-US" b="1" dirty="0">
                <a:solidFill>
                  <a:schemeClr val="bg1"/>
                </a:solidFill>
                <a:ea typeface="Open Sans"/>
                <a:cs typeface="Open Sans"/>
              </a:rPr>
              <a:t>answers</a:t>
            </a:r>
            <a:r>
              <a:rPr lang="en-US" dirty="0">
                <a:solidFill>
                  <a:schemeClr val="bg1"/>
                </a:solidFill>
                <a:ea typeface="Open Sans"/>
                <a:cs typeface="Open Sans"/>
              </a:rPr>
              <a:t>(y), generate rules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FBCCEC-34E5-5CE7-5B6C-EBB214F1BB8E}"/>
              </a:ext>
            </a:extLst>
          </p:cNvPr>
          <p:cNvSpPr txBox="1"/>
          <p:nvPr/>
        </p:nvSpPr>
        <p:spPr>
          <a:xfrm>
            <a:off x="8143459" y="2918400"/>
            <a:ext cx="311812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a typeface="Open Sans"/>
                <a:cs typeface="Open Sans"/>
              </a:rPr>
              <a:t>How</a:t>
            </a:r>
            <a:r>
              <a:rPr lang="en-US" dirty="0">
                <a:solidFill>
                  <a:schemeClr val="bg1"/>
                </a:solidFill>
                <a:ea typeface="Open Sans"/>
                <a:cs typeface="Open Sans"/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44">
            <a:extLst>
              <a:ext uri="{FF2B5EF4-FFF2-40B4-BE49-F238E27FC236}">
                <a16:creationId xmlns:a16="http://schemas.microsoft.com/office/drawing/2014/main" id="{59B23275-EBE7-AB6A-5A5D-ECEF96D5FAC8}"/>
              </a:ext>
            </a:extLst>
          </p:cNvPr>
          <p:cNvSpPr txBox="1"/>
          <p:nvPr/>
        </p:nvSpPr>
        <p:spPr>
          <a:xfrm>
            <a:off x="8156749" y="5577140"/>
            <a:ext cx="332413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>
                <a:solidFill>
                  <a:srgbClr val="454545"/>
                </a:solidFill>
                <a:latin typeface="Inter"/>
                <a:cs typeface="Segoe UI"/>
              </a:rPr>
              <a:t>Output = (Weight * Input) + Bias</a:t>
            </a:r>
            <a:r>
              <a:rPr lang="en-US">
                <a:latin typeface="Inter"/>
                <a:cs typeface="Segoe UI"/>
              </a:rPr>
              <a:t>​</a:t>
            </a:r>
          </a:p>
          <a:p>
            <a:pPr algn="just"/>
            <a:r>
              <a:rPr lang="en-US">
                <a:solidFill>
                  <a:srgbClr val="454545"/>
                </a:solidFill>
                <a:latin typeface="Inter"/>
                <a:cs typeface="Segoe UI"/>
              </a:rPr>
              <a:t>Y = AX + B (Linear)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05BBC0-7165-D224-EB85-DFF9F91FFE57}"/>
              </a:ext>
            </a:extLst>
          </p:cNvPr>
          <p:cNvSpPr/>
          <p:nvPr/>
        </p:nvSpPr>
        <p:spPr>
          <a:xfrm>
            <a:off x="9457496" y="3519694"/>
            <a:ext cx="548073" cy="121240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BF0B26-5E61-BE01-ABFC-1AD82C64EE55}"/>
              </a:ext>
            </a:extLst>
          </p:cNvPr>
          <p:cNvCxnSpPr/>
          <p:nvPr/>
        </p:nvCxnSpPr>
        <p:spPr>
          <a:xfrm>
            <a:off x="8927804" y="1644165"/>
            <a:ext cx="771054" cy="18650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5F8C9CC-671C-261B-A261-3F6E34F09FF6}"/>
              </a:ext>
            </a:extLst>
          </p:cNvPr>
          <p:cNvCxnSpPr>
            <a:cxnSpLocks/>
          </p:cNvCxnSpPr>
          <p:nvPr/>
        </p:nvCxnSpPr>
        <p:spPr>
          <a:xfrm flipH="1">
            <a:off x="9895015" y="3092718"/>
            <a:ext cx="473797" cy="8766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01735B4-B54D-B1C2-B6A6-A142D326309C}"/>
              </a:ext>
            </a:extLst>
          </p:cNvPr>
          <p:cNvSpPr txBox="1"/>
          <p:nvPr/>
        </p:nvSpPr>
        <p:spPr>
          <a:xfrm>
            <a:off x="8896263" y="1258443"/>
            <a:ext cx="7837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Open Sans"/>
                <a:cs typeface="Open Sans"/>
              </a:rPr>
              <a:t>Layer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A1A199-B264-29D8-D96D-7D8F251AC9B4}"/>
              </a:ext>
            </a:extLst>
          </p:cNvPr>
          <p:cNvSpPr txBox="1"/>
          <p:nvPr/>
        </p:nvSpPr>
        <p:spPr>
          <a:xfrm>
            <a:off x="9997767" y="1960085"/>
            <a:ext cx="189283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Open Sans"/>
                <a:cs typeface="Open Sans"/>
              </a:rPr>
              <a:t>Neuron(simply, a function, with 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two learnable parameters</a:t>
            </a:r>
            <a:r>
              <a:rPr lang="en-US" dirty="0">
                <a:solidFill>
                  <a:schemeClr val="bg1"/>
                </a:solidFill>
                <a:ea typeface="Open Sans"/>
                <a:cs typeface="Open Sans"/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392450-5543-FECB-2191-110696808221}"/>
              </a:ext>
            </a:extLst>
          </p:cNvPr>
          <p:cNvSpPr txBox="1"/>
          <p:nvPr/>
        </p:nvSpPr>
        <p:spPr>
          <a:xfrm>
            <a:off x="1067042" y="3302380"/>
            <a:ext cx="34535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Open Sans"/>
                <a:cs typeface="Open Sans"/>
              </a:rPr>
              <a:t>Input </a:t>
            </a:r>
            <a:r>
              <a:rPr lang="en-US" b="1" dirty="0">
                <a:solidFill>
                  <a:schemeClr val="bg1"/>
                </a:solidFill>
                <a:ea typeface="Open Sans"/>
                <a:cs typeface="Open Sans"/>
              </a:rPr>
              <a:t>data</a:t>
            </a:r>
            <a:r>
              <a:rPr lang="en-US" dirty="0">
                <a:solidFill>
                  <a:schemeClr val="bg1"/>
                </a:solidFill>
                <a:ea typeface="Open Sans"/>
                <a:cs typeface="Open Sans"/>
              </a:rPr>
              <a:t>(x) and </a:t>
            </a:r>
            <a:r>
              <a:rPr lang="en-US" b="1" dirty="0">
                <a:solidFill>
                  <a:schemeClr val="bg1"/>
                </a:solidFill>
                <a:ea typeface="Open Sans"/>
                <a:cs typeface="Open Sans"/>
              </a:rPr>
              <a:t>rules</a:t>
            </a:r>
            <a:r>
              <a:rPr lang="en-US" dirty="0">
                <a:solidFill>
                  <a:schemeClr val="bg1"/>
                </a:solidFill>
                <a:ea typeface="Open Sans"/>
                <a:cs typeface="Open Sans"/>
              </a:rPr>
              <a:t>, generate answers (y)</a:t>
            </a:r>
          </a:p>
        </p:txBody>
      </p:sp>
    </p:spTree>
    <p:extLst>
      <p:ext uri="{BB962C8B-B14F-4D97-AF65-F5344CB8AC3E}">
        <p14:creationId xmlns:p14="http://schemas.microsoft.com/office/powerpoint/2010/main" val="4278798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AB45-4387-6029-37ED-4E6FC29F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LLM -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D0034-C6DA-3823-B717-C629D3228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LLM Agent is a system that uses a Large Language Model as a reasoning core to perceive, decide, and act in an environment through iterative interaction.</a:t>
            </a:r>
          </a:p>
          <a:p>
            <a:r>
              <a:rPr lang="en-US" dirty="0"/>
              <a:t>Standard LLM:</a:t>
            </a:r>
          </a:p>
          <a:p>
            <a:pPr lvl="1"/>
            <a:r>
              <a:rPr lang="en-US" dirty="0"/>
              <a:t>Input → Text generation → Output</a:t>
            </a:r>
          </a:p>
          <a:p>
            <a:pPr lvl="1"/>
            <a:r>
              <a:rPr lang="en-US" dirty="0"/>
              <a:t>Does not affect the real world (</a:t>
            </a:r>
            <a:r>
              <a:rPr lang="en-US" dirty="0" err="1"/>
              <a:t>i</a:t>
            </a:r>
            <a:r>
              <a:rPr lang="en-US" dirty="0"/>
              <a:t>. e. the codebase)</a:t>
            </a:r>
          </a:p>
          <a:p>
            <a:r>
              <a:rPr lang="en-US" dirty="0"/>
              <a:t>LLM Agent:</a:t>
            </a:r>
          </a:p>
          <a:p>
            <a:pPr lvl="1"/>
            <a:r>
              <a:rPr lang="en-US" dirty="0"/>
              <a:t>Observation → Reasoning → Action → Feedback → (Loop)</a:t>
            </a:r>
          </a:p>
        </p:txBody>
      </p:sp>
    </p:spTree>
    <p:extLst>
      <p:ext uri="{BB962C8B-B14F-4D97-AF65-F5344CB8AC3E}">
        <p14:creationId xmlns:p14="http://schemas.microsoft.com/office/powerpoint/2010/main" val="3769185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F5E01-D125-3AF4-FA76-09041F7DF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LLM Agent</a:t>
            </a:r>
          </a:p>
        </p:txBody>
      </p:sp>
      <p:pic>
        <p:nvPicPr>
          <p:cNvPr id="11266" name="Picture 2" descr="How Would The Architecture For An LLM Agent Platform Look ...">
            <a:extLst>
              <a:ext uri="{FF2B5EF4-FFF2-40B4-BE49-F238E27FC236}">
                <a16:creationId xmlns:a16="http://schemas.microsoft.com/office/drawing/2014/main" id="{D4BAD3BC-EADE-BEE1-DBA6-F2770200C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45122"/>
            <a:ext cx="8220834" cy="499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426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C4C7D-7DD2-CFBC-EE98-FFEDDA2F3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LLM Agent – What Makes It an “Agent”?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31F4C-0168-04DA-DBF8-3B1E6837C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LLM-based system is typically called an </a:t>
            </a:r>
            <a:r>
              <a:rPr lang="en-US" b="1" dirty="0"/>
              <a:t>Agent</a:t>
            </a:r>
            <a:r>
              <a:rPr lang="en-US" dirty="0"/>
              <a:t> if it satisfies:</a:t>
            </a:r>
          </a:p>
          <a:p>
            <a:pPr lvl="1"/>
            <a:r>
              <a:rPr lang="en-US" dirty="0"/>
              <a:t>Autonomy</a:t>
            </a:r>
          </a:p>
          <a:p>
            <a:pPr lvl="2"/>
            <a:r>
              <a:rPr lang="en-US" dirty="0"/>
              <a:t>Can make decisions without step-by-step human instructions</a:t>
            </a:r>
          </a:p>
          <a:p>
            <a:pPr lvl="1"/>
            <a:r>
              <a:rPr lang="en-US" dirty="0"/>
              <a:t>Goal-directed behavior</a:t>
            </a:r>
          </a:p>
          <a:p>
            <a:pPr lvl="2"/>
            <a:r>
              <a:rPr lang="en-US" dirty="0"/>
              <a:t>Acts to maximize task success</a:t>
            </a:r>
          </a:p>
          <a:p>
            <a:pPr lvl="1"/>
            <a:r>
              <a:rPr lang="en-US" dirty="0"/>
              <a:t>Iterative interaction</a:t>
            </a:r>
          </a:p>
          <a:p>
            <a:pPr lvl="2"/>
            <a:r>
              <a:rPr lang="en-US" dirty="0"/>
              <a:t>Uses feedback to adjust actions</a:t>
            </a:r>
          </a:p>
          <a:p>
            <a:pPr lvl="1"/>
            <a:r>
              <a:rPr lang="en-US" dirty="0"/>
              <a:t>Tool use</a:t>
            </a:r>
          </a:p>
          <a:p>
            <a:pPr lvl="2"/>
            <a:r>
              <a:rPr lang="en-US" dirty="0"/>
              <a:t>Can call external functions or systems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93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A86FE-B08E-11D6-38E3-6D3643EF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Neural Network </a:t>
            </a:r>
          </a:p>
        </p:txBody>
      </p:sp>
      <p:pic>
        <p:nvPicPr>
          <p:cNvPr id="2050" name="Picture 2" descr="Designing Your Neural Networks. A Step by Step Walkthrough | by Lavanya  Shukla | TDS Archive | Medium">
            <a:extLst>
              <a:ext uri="{FF2B5EF4-FFF2-40B4-BE49-F238E27FC236}">
                <a16:creationId xmlns:a16="http://schemas.microsoft.com/office/drawing/2014/main" id="{CA802B6B-6F59-390A-EA63-568B3B92A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343" y="1584237"/>
            <a:ext cx="6931798" cy="406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erceptrons - the most basic form of a neural network · Applied Go">
            <a:extLst>
              <a:ext uri="{FF2B5EF4-FFF2-40B4-BE49-F238E27FC236}">
                <a16:creationId xmlns:a16="http://schemas.microsoft.com/office/drawing/2014/main" id="{34AAAECA-7B5A-4046-3C5A-6C74F4960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0007"/>
            <a:ext cx="4280717" cy="267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3FD69F-BEE1-F63B-6CA4-462164BB9D89}"/>
              </a:ext>
            </a:extLst>
          </p:cNvPr>
          <p:cNvSpPr txBox="1"/>
          <p:nvPr/>
        </p:nvSpPr>
        <p:spPr>
          <a:xfrm>
            <a:off x="1253480" y="5779048"/>
            <a:ext cx="1773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Perceptron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5812A-8CE2-6452-F78A-9A299CAFB1CE}"/>
              </a:ext>
            </a:extLst>
          </p:cNvPr>
          <p:cNvSpPr txBox="1"/>
          <p:nvPr/>
        </p:nvSpPr>
        <p:spPr>
          <a:xfrm>
            <a:off x="5740193" y="5810853"/>
            <a:ext cx="4946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Multiple-Layer Perceptron (MLP)</a:t>
            </a:r>
          </a:p>
        </p:txBody>
      </p:sp>
    </p:spTree>
    <p:extLst>
      <p:ext uri="{BB962C8B-B14F-4D97-AF65-F5344CB8AC3E}">
        <p14:creationId xmlns:p14="http://schemas.microsoft.com/office/powerpoint/2010/main" val="1079899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B2562-D514-288A-589A-003D89105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Open Sans SemiBold"/>
                <a:cs typeface="Times New Roman"/>
              </a:rPr>
              <a:t>Common Machine Learning Procedure</a:t>
            </a:r>
            <a:endParaRPr lang="en-US" dirty="0">
              <a:ea typeface="Open Sans SemiBold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5BF9BD8-FE8B-8088-469C-AF4B8C6A3033}"/>
              </a:ext>
            </a:extLst>
          </p:cNvPr>
          <p:cNvGraphicFramePr/>
          <p:nvPr/>
        </p:nvGraphicFramePr>
        <p:xfrm>
          <a:off x="-497941" y="2000061"/>
          <a:ext cx="5145386" cy="4027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2" name="Picture 41" descr="A grey circle with arrows&#10;&#10;Description automatically generated">
            <a:extLst>
              <a:ext uri="{FF2B5EF4-FFF2-40B4-BE49-F238E27FC236}">
                <a16:creationId xmlns:a16="http://schemas.microsoft.com/office/drawing/2014/main" id="{F51E2235-0C78-7FBD-BCBC-90DE2BB083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0585" y="2528712"/>
            <a:ext cx="2002701" cy="73653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C8CB7FA-69B3-7EF1-AE03-86AB0F6519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5642" y="1390555"/>
            <a:ext cx="804439" cy="108924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1EC3A7C4-400F-731C-9696-832B3606BCCE}"/>
              </a:ext>
            </a:extLst>
          </p:cNvPr>
          <p:cNvSpPr txBox="1"/>
          <p:nvPr/>
        </p:nvSpPr>
        <p:spPr>
          <a:xfrm>
            <a:off x="3042370" y="3361457"/>
            <a:ext cx="213308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a typeface="Open Sans"/>
                <a:cs typeface="Open Sans"/>
              </a:rPr>
              <a:t>Evaluate the difference between x and 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9B23275-EBE7-AB6A-5A5D-ECEF96D5FAC8}"/>
              </a:ext>
            </a:extLst>
          </p:cNvPr>
          <p:cNvSpPr txBox="1"/>
          <p:nvPr/>
        </p:nvSpPr>
        <p:spPr>
          <a:xfrm>
            <a:off x="5207252" y="2528935"/>
            <a:ext cx="592700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dirty="0">
                <a:solidFill>
                  <a:srgbClr val="454545"/>
                </a:solidFill>
                <a:latin typeface="Inter"/>
                <a:cs typeface="Segoe UI"/>
              </a:rPr>
              <a:t>Output = (Weight * Input) + Bias</a:t>
            </a:r>
            <a:r>
              <a:rPr lang="en-US" sz="1400" dirty="0">
                <a:latin typeface="Inter"/>
                <a:cs typeface="Segoe UI"/>
              </a:rPr>
              <a:t>​</a:t>
            </a:r>
          </a:p>
          <a:p>
            <a:pPr algn="just"/>
            <a:r>
              <a:rPr lang="en-US" sz="1400" dirty="0">
                <a:solidFill>
                  <a:srgbClr val="454545"/>
                </a:solidFill>
                <a:latin typeface="Inter"/>
                <a:cs typeface="Segoe UI"/>
              </a:rPr>
              <a:t>Y = AX + B (Linear)</a:t>
            </a:r>
          </a:p>
        </p:txBody>
      </p:sp>
      <p:pic>
        <p:nvPicPr>
          <p:cNvPr id="82" name="Picture 81" descr="A diagram of a error&#10;&#10;Description automatically generated">
            <a:extLst>
              <a:ext uri="{FF2B5EF4-FFF2-40B4-BE49-F238E27FC236}">
                <a16:creationId xmlns:a16="http://schemas.microsoft.com/office/drawing/2014/main" id="{1BD5BBC6-C7E7-57BD-6DBF-1AA219E0F4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8570" y="2551626"/>
            <a:ext cx="2936718" cy="1777874"/>
          </a:xfrm>
          <a:prstGeom prst="rect">
            <a:avLst/>
          </a:prstGeom>
        </p:spPr>
      </p:pic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C7439F2-8155-8839-E6E8-04E66B243DE8}"/>
              </a:ext>
            </a:extLst>
          </p:cNvPr>
          <p:cNvCxnSpPr/>
          <p:nvPr/>
        </p:nvCxnSpPr>
        <p:spPr>
          <a:xfrm flipV="1">
            <a:off x="5057870" y="3652317"/>
            <a:ext cx="3502181" cy="60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A5E877E8-D5DF-8FEC-4AED-FF2F46A657F6}"/>
              </a:ext>
            </a:extLst>
          </p:cNvPr>
          <p:cNvSpPr txBox="1"/>
          <p:nvPr/>
        </p:nvSpPr>
        <p:spPr>
          <a:xfrm>
            <a:off x="2971246" y="4092127"/>
            <a:ext cx="396799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minimize the loss function by updating the model's parameters (like weights and biases)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9B2F6BA-5037-51BB-D1A0-5D9220844A58}"/>
              </a:ext>
            </a:extLst>
          </p:cNvPr>
          <p:cNvSpPr txBox="1"/>
          <p:nvPr/>
        </p:nvSpPr>
        <p:spPr>
          <a:xfrm>
            <a:off x="7544557" y="3076636"/>
            <a:ext cx="139470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Open Sans"/>
                <a:cs typeface="Open Sans"/>
              </a:rPr>
              <a:t>A1,B1 -&gt; A2,B2 -&gt; A3,B3 -&gt;...</a:t>
            </a:r>
          </a:p>
        </p:txBody>
      </p:sp>
      <p:pic>
        <p:nvPicPr>
          <p:cNvPr id="86" name="Picture 85" descr="A diagram of a weight curve&#10;&#10;Description automatically generated">
            <a:extLst>
              <a:ext uri="{FF2B5EF4-FFF2-40B4-BE49-F238E27FC236}">
                <a16:creationId xmlns:a16="http://schemas.microsoft.com/office/drawing/2014/main" id="{3F58D9E8-26F1-E8CD-8DA3-63655C0CB5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36816" y="4391787"/>
            <a:ext cx="2802425" cy="1537203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979D2FCF-8489-2FE8-3C12-7782E7EAA5A1}"/>
              </a:ext>
            </a:extLst>
          </p:cNvPr>
          <p:cNvSpPr txBox="1"/>
          <p:nvPr/>
        </p:nvSpPr>
        <p:spPr>
          <a:xfrm>
            <a:off x="2971246" y="4959934"/>
            <a:ext cx="447201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a typeface="Open Sans"/>
                <a:cs typeface="Open Sans"/>
              </a:rPr>
              <a:t>Input data repeatedly and optimize the parameters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4AC7416-1F19-6FB3-EFF7-2CBFF4EE6D54}"/>
              </a:ext>
            </a:extLst>
          </p:cNvPr>
          <p:cNvSpPr txBox="1"/>
          <p:nvPr/>
        </p:nvSpPr>
        <p:spPr>
          <a:xfrm>
            <a:off x="3042369" y="5625529"/>
            <a:ext cx="396799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a typeface="Open Sans"/>
                <a:cs typeface="Open Sans"/>
              </a:rPr>
              <a:t>Evaluate the model's performance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2602F1D6-AC6B-D40B-172B-835AA0C4543F}"/>
              </a:ext>
            </a:extLst>
          </p:cNvPr>
          <p:cNvSpPr txBox="1"/>
          <p:nvPr/>
        </p:nvSpPr>
        <p:spPr>
          <a:xfrm>
            <a:off x="8236674" y="5928990"/>
            <a:ext cx="3602711" cy="25391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chemeClr val="bg1"/>
                </a:solidFill>
                <a:ea typeface="Open Sans"/>
                <a:cs typeface="Open Sans"/>
              </a:rPr>
              <a:t>How it work? Good explanation from </a:t>
            </a:r>
            <a:r>
              <a:rPr lang="en-US" sz="1050" b="1" dirty="0">
                <a:solidFill>
                  <a:schemeClr val="bg1"/>
                </a:solidFill>
                <a:ea typeface="Open Sans"/>
                <a:cs typeface="Open Sans"/>
                <a:hlinkClick r:id="rId11"/>
              </a:rPr>
              <a:t>3Blue1Brown</a:t>
            </a:r>
            <a:endParaRPr lang="en-US" sz="1050" b="1" dirty="0">
              <a:solidFill>
                <a:schemeClr val="bg1"/>
              </a:solidFill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05349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B2562-D514-288A-589A-003D89105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Open Sans SemiBold"/>
                <a:cs typeface="Times New Roman"/>
              </a:rPr>
              <a:t>ML Steps</a:t>
            </a:r>
            <a:endParaRPr lang="en-US" dirty="0">
              <a:ea typeface="Open Sans SemiBold"/>
            </a:endParaRPr>
          </a:p>
        </p:txBody>
      </p:sp>
      <p:pic>
        <p:nvPicPr>
          <p:cNvPr id="3" name="Picture 2" descr="A diagram of a process&#10;&#10;Description automatically generated">
            <a:extLst>
              <a:ext uri="{FF2B5EF4-FFF2-40B4-BE49-F238E27FC236}">
                <a16:creationId xmlns:a16="http://schemas.microsoft.com/office/drawing/2014/main" id="{219AE330-566E-7867-3B77-B6F451F39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52" y="1532134"/>
            <a:ext cx="7772468" cy="4024457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5BF9BD8-FE8B-8088-469C-AF4B8C6A3033}"/>
              </a:ext>
            </a:extLst>
          </p:cNvPr>
          <p:cNvGraphicFramePr/>
          <p:nvPr/>
        </p:nvGraphicFramePr>
        <p:xfrm>
          <a:off x="6586396" y="1532299"/>
          <a:ext cx="5145386" cy="4027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4130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CA0DB-F19D-1393-B321-2B209A2DB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217C5-B4F3-3EE5-B6D8-4A1C07290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 (CNN)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FA6E6-88B9-D88A-CB99-C5DEC5D52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idea: Use </a:t>
            </a:r>
            <a:r>
              <a:rPr lang="en-US" b="1" dirty="0"/>
              <a:t>local receptive fields</a:t>
            </a:r>
            <a:r>
              <a:rPr lang="en-US" dirty="0"/>
              <a:t> and </a:t>
            </a:r>
            <a:r>
              <a:rPr lang="en-US" b="1" dirty="0"/>
              <a:t>shared weights</a:t>
            </a:r>
            <a:r>
              <a:rPr lang="en-US" dirty="0"/>
              <a:t> to capture spatial patterns efficiently.</a:t>
            </a:r>
          </a:p>
          <a:p>
            <a:r>
              <a:rPr lang="en-US" dirty="0"/>
              <a:t>Why CNN?</a:t>
            </a:r>
          </a:p>
          <a:p>
            <a:pPr lvl="1"/>
            <a:r>
              <a:rPr lang="en-US" dirty="0"/>
              <a:t>Many data types have </a:t>
            </a:r>
            <a:r>
              <a:rPr lang="en-US" b="1" dirty="0"/>
              <a:t>strong spatial structure</a:t>
            </a:r>
            <a:endParaRPr lang="en-US" dirty="0"/>
          </a:p>
          <a:p>
            <a:pPr lvl="2"/>
            <a:r>
              <a:rPr lang="en-US" dirty="0"/>
              <a:t>Images, Spatial sensor data, etc.</a:t>
            </a:r>
          </a:p>
          <a:p>
            <a:pPr lvl="1"/>
            <a:r>
              <a:rPr lang="en-US" dirty="0"/>
              <a:t>Fully connected networks (MLP) ignores spatial locality and is too heavy</a:t>
            </a:r>
          </a:p>
          <a:p>
            <a:pPr lvl="1"/>
            <a:r>
              <a:rPr lang="en-US" dirty="0"/>
              <a:t>Thus, we need a model that</a:t>
            </a:r>
          </a:p>
          <a:p>
            <a:pPr lvl="2"/>
            <a:r>
              <a:rPr lang="en-US" dirty="0"/>
              <a:t>Exploits </a:t>
            </a:r>
            <a:r>
              <a:rPr lang="en-US" b="1" dirty="0"/>
              <a:t>local patterns</a:t>
            </a:r>
          </a:p>
          <a:p>
            <a:pPr lvl="2"/>
            <a:r>
              <a:rPr lang="en-US" dirty="0"/>
              <a:t>Scales to high-dimensional inputs</a:t>
            </a:r>
          </a:p>
          <a:p>
            <a:pPr lvl="2"/>
            <a:r>
              <a:rPr lang="en-US" dirty="0"/>
              <a:t>Is computationally efficient</a:t>
            </a:r>
          </a:p>
        </p:txBody>
      </p:sp>
    </p:spTree>
    <p:extLst>
      <p:ext uri="{BB962C8B-B14F-4D97-AF65-F5344CB8AC3E}">
        <p14:creationId xmlns:p14="http://schemas.microsoft.com/office/powerpoint/2010/main" val="598121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A8A8E-E360-360F-BFC8-8610817C7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 (CNN)</a:t>
            </a:r>
          </a:p>
        </p:txBody>
      </p:sp>
      <p:pic>
        <p:nvPicPr>
          <p:cNvPr id="1028" name="Picture 4" descr="Convolutional neural networks - Introduction to Neural Networks">
            <a:extLst>
              <a:ext uri="{FF2B5EF4-FFF2-40B4-BE49-F238E27FC236}">
                <a16:creationId xmlns:a16="http://schemas.microsoft.com/office/drawing/2014/main" id="{058422AA-8253-F88F-0B64-E3FA9A798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51" y="2167392"/>
            <a:ext cx="10864298" cy="334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138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6F706-158D-B8BB-87BE-0F9806A98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 – Core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35EE3-0833-CBA1-3075-F4429D021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7590"/>
            <a:ext cx="5257800" cy="418752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Convolution Layer</a:t>
            </a:r>
          </a:p>
          <a:p>
            <a:pPr lvl="1"/>
            <a:r>
              <a:rPr lang="en-US" dirty="0"/>
              <a:t>Applies learnable filters (kernels) over local regions</a:t>
            </a:r>
          </a:p>
          <a:p>
            <a:pPr lvl="1"/>
            <a:r>
              <a:rPr lang="en-US" dirty="0"/>
              <a:t>Each filter detects a specific pattern</a:t>
            </a:r>
          </a:p>
          <a:p>
            <a:pPr lvl="2"/>
            <a:r>
              <a:rPr lang="en-US" dirty="0"/>
              <a:t>Edges, Textures and shapes</a:t>
            </a:r>
          </a:p>
          <a:p>
            <a:r>
              <a:rPr lang="en-US" dirty="0"/>
              <a:t>Pooling Layer</a:t>
            </a:r>
          </a:p>
          <a:p>
            <a:pPr lvl="1"/>
            <a:r>
              <a:rPr lang="en-US" dirty="0"/>
              <a:t>Down-samples feature maps</a:t>
            </a:r>
          </a:p>
          <a:p>
            <a:pPr lvl="1"/>
            <a:r>
              <a:rPr lang="en-US" dirty="0"/>
              <a:t>Reduces:</a:t>
            </a:r>
          </a:p>
          <a:p>
            <a:pPr lvl="2"/>
            <a:r>
              <a:rPr lang="en-US" dirty="0"/>
              <a:t>Spatial resolution and Sensitivity to small shifts</a:t>
            </a:r>
          </a:p>
          <a:p>
            <a:pPr lvl="1"/>
            <a:r>
              <a:rPr lang="en-US" dirty="0"/>
              <a:t>Common types:</a:t>
            </a:r>
          </a:p>
          <a:p>
            <a:pPr lvl="2"/>
            <a:r>
              <a:rPr lang="en-US" dirty="0"/>
              <a:t>Max pooling/Average pooling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3521D0-8EE5-3ABC-5E2F-6AC5571064DD}"/>
              </a:ext>
            </a:extLst>
          </p:cNvPr>
          <p:cNvSpPr txBox="1">
            <a:spLocks/>
          </p:cNvSpPr>
          <p:nvPr/>
        </p:nvSpPr>
        <p:spPr>
          <a:xfrm>
            <a:off x="6096000" y="1717590"/>
            <a:ext cx="5257800" cy="1711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Activation Function</a:t>
            </a:r>
          </a:p>
          <a:p>
            <a:pPr lvl="1"/>
            <a:r>
              <a:rPr lang="en-US" dirty="0"/>
              <a:t>Introduces non-linearity</a:t>
            </a:r>
          </a:p>
          <a:p>
            <a:pPr lvl="1"/>
            <a:r>
              <a:rPr lang="en-US" dirty="0"/>
              <a:t>Common choices:</a:t>
            </a:r>
          </a:p>
          <a:p>
            <a:pPr lvl="2"/>
            <a:r>
              <a:rPr lang="en-US" dirty="0" err="1"/>
              <a:t>ReLU</a:t>
            </a:r>
            <a:r>
              <a:rPr lang="en-US" dirty="0"/>
              <a:t>/Leaky </a:t>
            </a:r>
            <a:r>
              <a:rPr lang="en-US" dirty="0" err="1"/>
              <a:t>ReLU</a:t>
            </a:r>
            <a:endParaRPr lang="en-US" dirty="0"/>
          </a:p>
        </p:txBody>
      </p:sp>
      <p:pic>
        <p:nvPicPr>
          <p:cNvPr id="3074" name="Picture 2" descr="Schematic representation of a convolution-and pooling layer ...">
            <a:extLst>
              <a:ext uri="{FF2B5EF4-FFF2-40B4-BE49-F238E27FC236}">
                <a16:creationId xmlns:a16="http://schemas.microsoft.com/office/drawing/2014/main" id="{16725192-0450-D1FC-B0ED-A9ED75F5B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39481"/>
            <a:ext cx="4113475" cy="225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84411"/>
      </p:ext>
    </p:extLst>
  </p:cSld>
  <p:clrMapOvr>
    <a:masterClrMapping/>
  </p:clrMapOvr>
</p:sld>
</file>

<file path=ppt/theme/theme1.xml><?xml version="1.0" encoding="utf-8"?>
<a:theme xmlns:a="http://schemas.openxmlformats.org/drawingml/2006/main" name="FSU_Creative_Theme">
  <a:themeElements>
    <a:clrScheme name="FSU">
      <a:dk1>
        <a:srgbClr val="000000"/>
      </a:dk1>
      <a:lt1>
        <a:srgbClr val="FFFFFF"/>
      </a:lt1>
      <a:dk2>
        <a:srgbClr val="782F40"/>
      </a:dk2>
      <a:lt2>
        <a:srgbClr val="E7E6E6"/>
      </a:lt2>
      <a:accent1>
        <a:srgbClr val="782F40"/>
      </a:accent1>
      <a:accent2>
        <a:srgbClr val="CEB888"/>
      </a:accent2>
      <a:accent3>
        <a:srgbClr val="415563"/>
      </a:accent3>
      <a:accent4>
        <a:srgbClr val="5BB8B2"/>
      </a:accent4>
      <a:accent5>
        <a:srgbClr val="FFC72C"/>
      </a:accent5>
      <a:accent6>
        <a:srgbClr val="A6192E"/>
      </a:accent6>
      <a:hlink>
        <a:srgbClr val="782F40"/>
      </a:hlink>
      <a:folHlink>
        <a:srgbClr val="000000"/>
      </a:folHlink>
    </a:clrScheme>
    <a:fontScheme name="Open 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SU_Presentation_Institutional_Garnet" id="{8C464DED-7DD0-394D-BE06-B2E02C00A74A}" vid="{88337355-537C-7B48-A4DD-743288D140F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C055646C9834786D5D1D07B672473" ma:contentTypeVersion="4" ma:contentTypeDescription="Create a new document." ma:contentTypeScope="" ma:versionID="522017b4c5402070f2e0eabba8dc28f6">
  <xsd:schema xmlns:xsd="http://www.w3.org/2001/XMLSchema" xmlns:xs="http://www.w3.org/2001/XMLSchema" xmlns:p="http://schemas.microsoft.com/office/2006/metadata/properties" xmlns:ns2="b79a929a-3d7c-4dba-8a00-4b3dbe931dd1" targetNamespace="http://schemas.microsoft.com/office/2006/metadata/properties" ma:root="true" ma:fieldsID="519d4e80918d33f5ff7fbfe56aa091a4" ns2:_="">
    <xsd:import namespace="b79a929a-3d7c-4dba-8a00-4b3dbe931d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9a929a-3d7c-4dba-8a00-4b3dbe931d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226833-84EB-46B9-B534-782F87EB1EFD}">
  <ds:schemaRefs>
    <ds:schemaRef ds:uri="b79a929a-3d7c-4dba-8a00-4b3dbe931d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3F13CBC-58BD-47F8-AC0B-6954B3115E1F}">
  <ds:schemaRefs>
    <ds:schemaRef ds:uri="b79a929a-3d7c-4dba-8a00-4b3dbe931dd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276FACF-8F13-4066-97A0-6AC481EC5B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FSU_Presentation_Institutional_Garnet</Template>
  <TotalTime>208</TotalTime>
  <Words>1344</Words>
  <Application>Microsoft Office PowerPoint</Application>
  <PresentationFormat>Widescreen</PresentationFormat>
  <Paragraphs>248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Inter</vt:lpstr>
      <vt:lpstr>Arial</vt:lpstr>
      <vt:lpstr>Cambria Math</vt:lpstr>
      <vt:lpstr>Open Sans</vt:lpstr>
      <vt:lpstr>Open Sans SemiBold</vt:lpstr>
      <vt:lpstr>Times New Roman</vt:lpstr>
      <vt:lpstr>FSU_Creative_Theme</vt:lpstr>
      <vt:lpstr>Introduction to Neural Networks</vt:lpstr>
      <vt:lpstr>Today’s Outline</vt:lpstr>
      <vt:lpstr>NN Basics: Key Concepts</vt:lpstr>
      <vt:lpstr>Deep Neural Network </vt:lpstr>
      <vt:lpstr>Common Machine Learning Procedure</vt:lpstr>
      <vt:lpstr>ML Steps</vt:lpstr>
      <vt:lpstr>Convolutional Neural Network (CNN)</vt:lpstr>
      <vt:lpstr>Convolutional Neural Network (CNN)</vt:lpstr>
      <vt:lpstr>CNN – Core Components</vt:lpstr>
      <vt:lpstr>CNN – Properties and Limitations</vt:lpstr>
      <vt:lpstr>Recurrent Neural Network (RNN)</vt:lpstr>
      <vt:lpstr>Recurrent Neural Network (RNN)</vt:lpstr>
      <vt:lpstr>RNN: Basic Structure</vt:lpstr>
      <vt:lpstr>Transformers</vt:lpstr>
      <vt:lpstr>Transformers Model</vt:lpstr>
      <vt:lpstr>Key idea: Self-Attention Mechanism</vt:lpstr>
      <vt:lpstr>Transformers in Practice</vt:lpstr>
      <vt:lpstr>Diffusion Model</vt:lpstr>
      <vt:lpstr>Common Neural Network Modelling Approaches </vt:lpstr>
      <vt:lpstr>Diffusion Model</vt:lpstr>
      <vt:lpstr>Forward Diffusion Process</vt:lpstr>
      <vt:lpstr>Reverse Denoising Process</vt:lpstr>
      <vt:lpstr>Diffusion Model Overview</vt:lpstr>
      <vt:lpstr>Backbones for Diffusion Models</vt:lpstr>
      <vt:lpstr>Auto-Regressive (AR) Models</vt:lpstr>
      <vt:lpstr>AR Example: LLMs</vt:lpstr>
      <vt:lpstr>Basic LLM Components</vt:lpstr>
      <vt:lpstr>Some Parameters</vt:lpstr>
      <vt:lpstr>SOTA LLM Lookup</vt:lpstr>
      <vt:lpstr>LLM - Agent</vt:lpstr>
      <vt:lpstr>LLM Agent</vt:lpstr>
      <vt:lpstr>LLM Agent – What Makes It an “Agent”?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Jackie Ye</dc:creator>
  <cp:lastModifiedBy>Raglo S</cp:lastModifiedBy>
  <cp:revision>3</cp:revision>
  <dcterms:created xsi:type="dcterms:W3CDTF">2025-04-28T20:47:10Z</dcterms:created>
  <dcterms:modified xsi:type="dcterms:W3CDTF">2026-01-19T17:19:38Z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0x010100E4BC055646C9834786D5D1D07B672473</vt:lpwstr>
  </property>
</Properties>
</file>